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80" r:id="rId7"/>
    <p:sldId id="262" r:id="rId8"/>
    <p:sldId id="265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9B94-6FA2-4B90-9F25-73CDF645CE7F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E31F-6CC5-4D96-AAD7-C915DFED4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9B94-6FA2-4B90-9F25-73CDF645CE7F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E31F-6CC5-4D96-AAD7-C915DFED4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9B94-6FA2-4B90-9F25-73CDF645CE7F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E31F-6CC5-4D96-AAD7-C915DFED4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9B94-6FA2-4B90-9F25-73CDF645CE7F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E31F-6CC5-4D96-AAD7-C915DFED4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9B94-6FA2-4B90-9F25-73CDF645CE7F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E31F-6CC5-4D96-AAD7-C915DFED4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9B94-6FA2-4B90-9F25-73CDF645CE7F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E31F-6CC5-4D96-AAD7-C915DFED4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9B94-6FA2-4B90-9F25-73CDF645CE7F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E31F-6CC5-4D96-AAD7-C915DFED4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9B94-6FA2-4B90-9F25-73CDF645CE7F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E31F-6CC5-4D96-AAD7-C915DFED4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9B94-6FA2-4B90-9F25-73CDF645CE7F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E31F-6CC5-4D96-AAD7-C915DFED4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9B94-6FA2-4B90-9F25-73CDF645CE7F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E31F-6CC5-4D96-AAD7-C915DFED42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9B94-6FA2-4B90-9F25-73CDF645CE7F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39DE31F-6CC5-4D96-AAD7-C915DFED42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B299B94-6FA2-4B90-9F25-73CDF645CE7F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39DE31F-6CC5-4D96-AAD7-C915DFED422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143116"/>
            <a:ext cx="8253442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Волшебное </a:t>
            </a:r>
            <a:r>
              <a:rPr lang="ru-RU" dirty="0" smtClean="0"/>
              <a:t>стекло</a:t>
            </a:r>
            <a:br>
              <a:rPr lang="ru-RU" dirty="0" smtClean="0"/>
            </a:br>
            <a:r>
              <a:rPr lang="ru-RU" sz="4400" dirty="0" smtClean="0"/>
              <a:t>Мозаичное и витражное искусство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5143512"/>
            <a:ext cx="7854696" cy="100013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Составитель </a:t>
            </a:r>
          </a:p>
          <a:p>
            <a:r>
              <a:rPr lang="ru-RU" sz="2000" dirty="0" smtClean="0"/>
              <a:t>Хохлова Нелли Александровна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785794"/>
            <a:ext cx="86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образовательное учреждение дополнительного образования детей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«Центр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дополнительного образования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детей» 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г.Прокопьевск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305800" cy="42862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Картины из стекла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471490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429000"/>
            <a:ext cx="4700582" cy="326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3906" t="6012" r="6249" b="5310"/>
          <a:stretch>
            <a:fillRect/>
          </a:stretch>
        </p:blipFill>
        <p:spPr bwMode="auto">
          <a:xfrm>
            <a:off x="642910" y="2928934"/>
            <a:ext cx="435771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6510" t="7666" r="6249" b="8006"/>
          <a:stretch>
            <a:fillRect/>
          </a:stretch>
        </p:blipFill>
        <p:spPr bwMode="auto">
          <a:xfrm>
            <a:off x="4500562" y="928670"/>
            <a:ext cx="435771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928670"/>
            <a:ext cx="5314968" cy="575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4357718" cy="361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5769" t="8582" r="6249" b="7462"/>
          <a:stretch>
            <a:fillRect/>
          </a:stretch>
        </p:blipFill>
        <p:spPr bwMode="auto">
          <a:xfrm>
            <a:off x="4429124" y="3357562"/>
            <a:ext cx="435771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38896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Витраж 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11257" t="6250" r="9943" b="9999"/>
          <a:stretch>
            <a:fillRect/>
          </a:stretch>
        </p:blipFill>
        <p:spPr bwMode="auto">
          <a:xfrm>
            <a:off x="428596" y="1571612"/>
            <a:ext cx="400052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500174"/>
            <a:ext cx="364333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3345" r="3009" b="2002"/>
          <a:stretch>
            <a:fillRect/>
          </a:stretch>
        </p:blipFill>
        <p:spPr bwMode="auto">
          <a:xfrm>
            <a:off x="285720" y="1214422"/>
            <a:ext cx="428628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5000" b="-1"/>
          <a:stretch>
            <a:fillRect/>
          </a:stretch>
        </p:blipFill>
        <p:spPr bwMode="auto">
          <a:xfrm>
            <a:off x="4857752" y="1214422"/>
            <a:ext cx="400049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53210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Предметы интерьера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r="2266" b="5499"/>
          <a:stretch>
            <a:fillRect/>
          </a:stretch>
        </p:blipFill>
        <p:spPr bwMode="auto">
          <a:xfrm>
            <a:off x="714348" y="1785926"/>
            <a:ext cx="328614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071678"/>
            <a:ext cx="28575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2857496"/>
            <a:ext cx="1905000" cy="205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38896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Картина - витраж</a:t>
            </a:r>
            <a:endParaRPr lang="ru-RU" sz="22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12766" r="10638"/>
          <a:stretch>
            <a:fillRect/>
          </a:stretch>
        </p:blipFill>
        <p:spPr bwMode="auto">
          <a:xfrm>
            <a:off x="5500694" y="1357298"/>
            <a:ext cx="2928958" cy="525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4327" r="3365" b="1922"/>
          <a:stretch>
            <a:fillRect/>
          </a:stretch>
        </p:blipFill>
        <p:spPr bwMode="auto">
          <a:xfrm>
            <a:off x="500034" y="2214554"/>
            <a:ext cx="457203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53210"/>
          </a:xfrm>
        </p:spPr>
        <p:txBody>
          <a:bodyPr>
            <a:normAutofit/>
          </a:bodyPr>
          <a:lstStyle/>
          <a:p>
            <a:pPr algn="ctr"/>
            <a:r>
              <a:rPr lang="ru-RU" sz="2200" dirty="0" err="1" smtClean="0"/>
              <a:t>Фьюзинг</a:t>
            </a:r>
            <a:r>
              <a:rPr lang="ru-RU" sz="2200" dirty="0" smtClean="0"/>
              <a:t> 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500174"/>
            <a:ext cx="5072098" cy="489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5208" t="10638" b="6028"/>
          <a:stretch>
            <a:fillRect/>
          </a:stretch>
        </p:blipFill>
        <p:spPr bwMode="auto">
          <a:xfrm>
            <a:off x="4857752" y="3929066"/>
            <a:ext cx="405764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3906" t="2683" r="6249" b="4740"/>
          <a:stretch>
            <a:fillRect/>
          </a:stretch>
        </p:blipFill>
        <p:spPr bwMode="auto">
          <a:xfrm>
            <a:off x="642910" y="1071546"/>
            <a:ext cx="450059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7458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/>
              <a:t>Мозаика из стекла</a:t>
            </a:r>
            <a:endParaRPr lang="ru-RU" sz="22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438943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5000" t="3333" b="9999"/>
          <a:stretch>
            <a:fillRect/>
          </a:stretch>
        </p:blipFill>
        <p:spPr bwMode="auto">
          <a:xfrm>
            <a:off x="5286380" y="1285860"/>
            <a:ext cx="29289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3643314"/>
            <a:ext cx="22764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85860"/>
            <a:ext cx="328614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5929" t="3125" r="8102" b="6249"/>
          <a:stretch>
            <a:fillRect/>
          </a:stretch>
        </p:blipFill>
        <p:spPr bwMode="auto">
          <a:xfrm>
            <a:off x="5286380" y="1285860"/>
            <a:ext cx="300039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4500" t="6429" r="3999" b="5714"/>
          <a:stretch>
            <a:fillRect/>
          </a:stretch>
        </p:blipFill>
        <p:spPr bwMode="auto">
          <a:xfrm>
            <a:off x="500034" y="857232"/>
            <a:ext cx="435771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1302" t="1953"/>
          <a:stretch>
            <a:fillRect/>
          </a:stretch>
        </p:blipFill>
        <p:spPr bwMode="auto">
          <a:xfrm>
            <a:off x="3786182" y="3286124"/>
            <a:ext cx="4986334" cy="315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305800" cy="42862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Предметы быта</a:t>
            </a:r>
            <a:endParaRPr lang="ru-RU" sz="22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357298"/>
            <a:ext cx="3786214" cy="47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500174"/>
            <a:ext cx="2857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857628"/>
            <a:ext cx="4572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928670"/>
            <a:ext cx="457203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3807" t="11667" r="4822" b="9999"/>
          <a:stretch>
            <a:fillRect/>
          </a:stretch>
        </p:blipFill>
        <p:spPr bwMode="auto">
          <a:xfrm>
            <a:off x="857224" y="4500570"/>
            <a:ext cx="207170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500570"/>
            <a:ext cx="2857520" cy="200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b="3145"/>
          <a:stretch>
            <a:fillRect/>
          </a:stretch>
        </p:blipFill>
        <p:spPr bwMode="auto">
          <a:xfrm>
            <a:off x="714348" y="1428736"/>
            <a:ext cx="407196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4500" r="8499"/>
          <a:stretch>
            <a:fillRect/>
          </a:stretch>
        </p:blipFill>
        <p:spPr bwMode="auto">
          <a:xfrm>
            <a:off x="5000628" y="2428868"/>
            <a:ext cx="385765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823" t="2185" r="1823" b="2185"/>
          <a:stretch>
            <a:fillRect/>
          </a:stretch>
        </p:blipFill>
        <p:spPr bwMode="auto">
          <a:xfrm>
            <a:off x="1714480" y="857232"/>
            <a:ext cx="585791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10334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Панно из донышек стеклянных бутылок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14488"/>
            <a:ext cx="3786214" cy="454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3116"/>
            <a:ext cx="400052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63</TotalTime>
  <Words>38</Words>
  <Application>Microsoft Office PowerPoint</Application>
  <PresentationFormat>Экран (4:3)</PresentationFormat>
  <Paragraphs>14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 Волшебное стекло Мозаичное и витражное искусство</vt:lpstr>
      <vt:lpstr>Мозаика из стекла</vt:lpstr>
      <vt:lpstr>Слайд 3</vt:lpstr>
      <vt:lpstr>Слайд 4</vt:lpstr>
      <vt:lpstr>Предметы быта</vt:lpstr>
      <vt:lpstr>Слайд 6</vt:lpstr>
      <vt:lpstr>Слайд 7</vt:lpstr>
      <vt:lpstr>Слайд 8</vt:lpstr>
      <vt:lpstr>Панно из донышек стеклянных бутылок</vt:lpstr>
      <vt:lpstr>Картины из стекла</vt:lpstr>
      <vt:lpstr>Слайд 11</vt:lpstr>
      <vt:lpstr>Слайд 12</vt:lpstr>
      <vt:lpstr>Слайд 13</vt:lpstr>
      <vt:lpstr>Витраж </vt:lpstr>
      <vt:lpstr>Слайд 15</vt:lpstr>
      <vt:lpstr>Предметы интерьера</vt:lpstr>
      <vt:lpstr>Картина - витраж</vt:lpstr>
      <vt:lpstr>Фьюзинг </vt:lpstr>
      <vt:lpstr>Слайд 19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Волшебное стекло</dc:title>
  <dc:creator>User</dc:creator>
  <cp:lastModifiedBy>User</cp:lastModifiedBy>
  <cp:revision>8</cp:revision>
  <dcterms:created xsi:type="dcterms:W3CDTF">2015-01-17T19:24:08Z</dcterms:created>
  <dcterms:modified xsi:type="dcterms:W3CDTF">2015-01-26T09:46:16Z</dcterms:modified>
</cp:coreProperties>
</file>