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59" r:id="rId7"/>
    <p:sldId id="260" r:id="rId8"/>
    <p:sldId id="271" r:id="rId9"/>
    <p:sldId id="270" r:id="rId10"/>
    <p:sldId id="269" r:id="rId11"/>
    <p:sldId id="268" r:id="rId12"/>
    <p:sldId id="267" r:id="rId13"/>
    <p:sldId id="266" r:id="rId14"/>
    <p:sldId id="264" r:id="rId15"/>
    <p:sldId id="265" r:id="rId16"/>
    <p:sldId id="276" r:id="rId17"/>
    <p:sldId id="282" r:id="rId18"/>
    <p:sldId id="281" r:id="rId19"/>
    <p:sldId id="280" r:id="rId20"/>
    <p:sldId id="279" r:id="rId21"/>
    <p:sldId id="278" r:id="rId22"/>
    <p:sldId id="277" r:id="rId23"/>
    <p:sldId id="272" r:id="rId24"/>
    <p:sldId id="275" r:id="rId25"/>
    <p:sldId id="274" r:id="rId26"/>
    <p:sldId id="273" r:id="rId27"/>
    <p:sldId id="287" r:id="rId28"/>
    <p:sldId id="286" r:id="rId29"/>
    <p:sldId id="285" r:id="rId30"/>
    <p:sldId id="284" r:id="rId31"/>
    <p:sldId id="283" r:id="rId32"/>
    <p:sldId id="292" r:id="rId33"/>
    <p:sldId id="291" r:id="rId34"/>
    <p:sldId id="290" r:id="rId35"/>
    <p:sldId id="289" r:id="rId36"/>
    <p:sldId id="288" r:id="rId37"/>
    <p:sldId id="293" r:id="rId38"/>
    <p:sldId id="295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046" autoAdjust="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52"/>
            <a:ext cx="6000792" cy="857256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/>
              <a:t>Муниципальное бюджетное образовательное учреждение дополнительного образования детей «Центр дополнительного образования детей»</a:t>
            </a:r>
            <a:br>
              <a:rPr lang="ru-RU" sz="1600" i="1" dirty="0" smtClean="0"/>
            </a:br>
            <a:r>
              <a:rPr lang="ru-RU" sz="1600" i="1" dirty="0" smtClean="0"/>
              <a:t>г.Прокопьевск</a:t>
            </a:r>
            <a:endParaRPr lang="ru-RU" sz="1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6151146" cy="3895170"/>
          </a:xfrm>
        </p:spPr>
        <p:txBody>
          <a:bodyPr>
            <a:normAutofit fontScale="47500" lnSpcReduction="20000"/>
          </a:bodyPr>
          <a:lstStyle/>
          <a:p>
            <a:endParaRPr lang="ru-RU" sz="5400" b="1" i="1" dirty="0" smtClean="0"/>
          </a:p>
          <a:p>
            <a:r>
              <a:rPr lang="ru-RU" sz="101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ВИНТАЖНЫЕ </a:t>
            </a:r>
          </a:p>
          <a:p>
            <a:r>
              <a:rPr lang="ru-RU" sz="101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РОЖДЕСТВЕНСКИЕ </a:t>
            </a:r>
          </a:p>
          <a:p>
            <a:r>
              <a:rPr lang="ru-RU" sz="10100" b="1" i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dirty="0" smtClean="0">
                <a:solidFill>
                  <a:srgbClr val="C00000"/>
                </a:solidFill>
              </a:rPr>
              <a:t>Автор Сухорукова Валентина Леонидовна </a:t>
            </a:r>
          </a:p>
          <a:p>
            <a:r>
              <a:rPr lang="ru-RU" sz="3400" dirty="0" smtClean="0">
                <a:solidFill>
                  <a:srgbClr val="C00000"/>
                </a:solidFill>
              </a:rPr>
              <a:t>педагог дополнительного образования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92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pravmir.ru/wp-content/uploads/2013/01/ot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64505">
            <a:off x="757162" y="1200671"/>
            <a:ext cx="2843332" cy="395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.livejournal.com/tsi777/pic/0007cyeh/s1280x96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33517">
            <a:off x="3428992" y="2000240"/>
            <a:ext cx="4133901" cy="28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2.bp.blogspot.com/-BTepK-6CEUw/Tvbp5LF434I/AAAAAAAAAx8/8xqdg8HfdeY/s1600/ny_car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029870">
            <a:off x="357158" y="928670"/>
            <a:ext cx="4714908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nwf/6085830/5083/5083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www.taday.ru/data/2012/01/08/1233350592/0_1db9d_94e7d4df_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12509">
            <a:off x="3932711" y="1180901"/>
            <a:ext cx="2919088" cy="449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143.photobucket.com/albums/r154/TatkaK/01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303723">
            <a:off x="832079" y="1193510"/>
            <a:ext cx="30289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928670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.bp.blogspot.com/-d3IiIdsODRg/TuovMjD776I/AAAAAAAAEdY/2gOS0ChMrSg/s1600/9bfc66a2a1e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143248"/>
            <a:ext cx="47149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pravmir.ru/wp-content/uploads/2013/01/ot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379164">
            <a:off x="126965" y="1763296"/>
            <a:ext cx="54006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09462">
            <a:off x="4354687" y="948944"/>
            <a:ext cx="306905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g-fotki.yandex.ru/get/3008/121447594.4c/0_746dd_d005b65b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45154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129762">
            <a:off x="3412184" y="2575904"/>
            <a:ext cx="4541849" cy="32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94882">
            <a:off x="500034" y="928670"/>
            <a:ext cx="4163538" cy="2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rum.tambovnet.org/attachment.php?thumbnail=180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39097">
            <a:off x="3357554" y="285749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rojdestvo.paskha.ru/images/gallery/big/1165230739_Otkrytk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29289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5.pixs.ru/storage/5/7/9/IMG0041jpg_6732602_36405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14422"/>
            <a:ext cx="29289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cp12.nevsepic.com.ua/66-3/1354488492-otkr-7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055489">
            <a:off x="398645" y="1573354"/>
            <a:ext cx="4290624" cy="27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2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00108"/>
            <a:ext cx="30051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4.bp.blogspot.com/-yoKmcZbEU2Y/Tvi_r9PzwgI/AAAAAAAAFuE/8HVD0AHcCuw/s1600/%25D0%25B0%25D0%25BD%25D0%25B3%25D0%25B5%25D0%25BB%25D1%258B-%25D1%2580%25D0%25BE%25D0%25B6%25D0%25B4%25D0%25B5%25D1%2581%25D1%2582%25D0%25B2%25D0%25BE-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071546"/>
            <a:ext cx="500065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yes.com.ru/image_load/life/special_project/christmas-card27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prv1.lori-images.net/staraya-rozhdestvenskaya-otkrytka-1916g-0000144233-previ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9371879">
            <a:off x="243066" y="1388399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yes.com.ru/image_load/life/special_project/christmas-card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4779">
            <a:off x="3990059" y="139483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аринные поздравительные праздничные открытки в стерео исполнени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857232"/>
            <a:ext cx="2281241" cy="33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yes.com.ru/image_load/life/special_project/christmas-card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0993154">
            <a:off x="2737878" y="3946008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c.pics.livejournal.com/antikdesign/40346990/500226/500226_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antikdesign/40346990/502800/502800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3000372"/>
            <a:ext cx="4714908" cy="293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izuminki.com/images/iz-istorii-rozhdestvenskoj-otkrytki/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71546"/>
            <a:ext cx="3286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0154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33.radikal.ru/0911/c0/59e73118f64c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33006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http://yes.com.ru/image_load/life/special_project/christmas-card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143271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yes.com.ru/image_load/life/special_project/christmas-card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142984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100prazdnikov.ru/upload/5-o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787610">
            <a:off x="3143240" y="107154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2.gstatic.com/images?q=tbn:ANd9GcQbADuI0LHT96dTUNkNdc97LSVEaoRzyClK1tuIhjlcqhNNyyw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672894">
            <a:off x="814039" y="2865970"/>
            <a:ext cx="42148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g1.liveinternet.ru/images/attach/c/7/95/786/95786729_36__2_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65105">
            <a:off x="428596" y="928670"/>
            <a:ext cx="39928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710697">
            <a:off x="3286116" y="3000372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cs3.livemaster.ru/zhurnalfoto/2/8/3/12121100051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17971">
            <a:off x="472324" y="1715903"/>
            <a:ext cx="41434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2747971" cy="44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9289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71546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928670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0/53/401/53401860_rozhdestv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496"/>
            <a:ext cx="4476763" cy="29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78608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71546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echo.msk.ru/files/731291.jpg?132618400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550507">
            <a:off x="1037751" y="1285676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7/95/881/95881915_large_0_19cf6_764aa810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229428">
            <a:off x="3356183" y="1943272"/>
            <a:ext cx="4684725" cy="28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rojdestvo.paskha.ru/images/gallery/big/1165583619_25dek.1915g.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7860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/121447594.4c/0_746f0_ef2986f7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857364"/>
            <a:ext cx="4041783" cy="294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2.bp.blogspot.com/-MIgIEt2gGdY/TuovPdXZ20I/AAAAAAAAEeA/Pg4POsvh5vg/s1600/70aecebb4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96960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4/81/997/81997911_81231865_rojdestvo0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30194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davno.ru/assets/images/cards/big/ch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2953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00108"/>
            <a:ext cx="2990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2817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4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08"/>
            <a:ext cx="323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august-1914.ru/pic/3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1000108"/>
            <a:ext cx="31432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yes.com.ru/image_load/life/special_project/christmas-card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47297">
            <a:off x="571472" y="1071546"/>
            <a:ext cx="30718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yes.com.ru/image_load/life/special_project/christmas-card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819707">
            <a:off x="3857620" y="1000108"/>
            <a:ext cx="32147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g-fotki.yandex.ru/get/6719/159863450.dd/0_1084ae_64b529ce_X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27982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9502/159863450.dd/0_1084ad_83a4afc1_X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84"/>
            <a:ext cx="28147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bestgif.su/_ph/13/2/52885608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0544892">
            <a:off x="-908" y="1692859"/>
            <a:ext cx="50720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http://img-fotki.yandex.ru/get/9325/159863450.dd/0_1084ac_7c4ffea2_XX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42984"/>
            <a:ext cx="28246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www.izuminki.com/images/iz-istorii-rozhdestvenskoj-otkrytki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4429156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minsktour.by/files/files/kolyad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600201"/>
            <a:ext cx="5572164" cy="132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Для создания презентации «</a:t>
            </a:r>
            <a:r>
              <a:rPr lang="ru-RU" sz="1600" dirty="0" err="1" smtClean="0">
                <a:solidFill>
                  <a:srgbClr val="0070C0"/>
                </a:solidFill>
              </a:rPr>
              <a:t>Винтажные</a:t>
            </a:r>
            <a:r>
              <a:rPr lang="ru-RU" sz="1600" dirty="0" smtClean="0">
                <a:solidFill>
                  <a:srgbClr val="0070C0"/>
                </a:solidFill>
              </a:rPr>
              <a:t> рождественские открытки» использованы источники из интернета,  оформление шаблона:  </a:t>
            </a:r>
            <a:r>
              <a:rPr lang="en-US" sz="1600" dirty="0" smtClean="0">
                <a:solidFill>
                  <a:srgbClr val="0070C0"/>
                </a:solidFill>
                <a:hlinkClick r:id="rId2"/>
              </a:rPr>
              <a:t>http://prezentacii.com</a:t>
            </a:r>
            <a:r>
              <a:rPr lang="en-US" sz="1600" dirty="0" smtClean="0">
                <a:solidFill>
                  <a:srgbClr val="0070C0"/>
                </a:solidFill>
                <a:hlinkClick r:id="rId3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hlinkClick r:id="rId3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hlinkClick r:id="rId3"/>
              </a:rPr>
              <a:t>http://images.yandex.ru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g2.labirint.ru/books/258304/scrn_big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57364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resher.ru/wp-content/images3/lyubopytnaya-istoriya-kalendarej-raznyx-stran/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071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s://encrypted-tbn3.gstatic.com/images?q=tbn:ANd9GcSSe9zEoE28MnwYrK7ugCs6CYwbP3M0skYvFljWrQ8JkbPYua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76938">
            <a:off x="2866618" y="3186107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soft-best.ws/uploads/posts/2010-01/1262887805_323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015025">
            <a:off x="556057" y="1129114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s015.radikal.ru/i333/1101/82/afb5a1ffaa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713981">
            <a:off x="4407411" y="934216"/>
            <a:ext cx="25717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www.izuminki.com/images/iz-istorii-rozhdestvenskoj-otkrytki/1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c.pics.livejournal.com/nwf/6085830/6935/6935_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928670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2.bp.blogspot.com/-BTepK-6CEUw/Tvbp5LF434I/AAAAAAAAAx8/8xqdg8HfdeY/s1600/ny_car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41560">
            <a:off x="480468" y="1764115"/>
            <a:ext cx="38966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antikdesign/40346990/501866/501866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64777">
            <a:off x="4286248" y="785794"/>
            <a:ext cx="28622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img198.imageshack.us/img198/5779/768441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285752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encrypted-tbn2.gstatic.com/images?q=tbn:ANd9GcSGNTRNpgQGrZPXjUMoimp54EGagq9any4tTTMF2J5ZMfx0x-0cAA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</a:rPr>
              <a:t>Винтажные</a:t>
            </a:r>
            <a:r>
              <a:rPr lang="ru-RU" sz="3200" b="1" i="1" dirty="0" smtClean="0">
                <a:solidFill>
                  <a:srgbClr val="C00000"/>
                </a:solidFill>
              </a:rPr>
              <a:t> рождественские открытки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static.prm.ru/images/news/polezno/retro_otkr_new_year300_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08679">
            <a:off x="500034" y="1000108"/>
            <a:ext cx="3327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c.pics.livejournal.com/nwf/6085830/1927/1927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390169">
            <a:off x="4106865" y="1012424"/>
            <a:ext cx="300038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0517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160</Words>
  <Application>Microsoft Office PowerPoint</Application>
  <PresentationFormat>Экран (4:3)</PresentationFormat>
  <Paragraphs>49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Муниципальное бюджетное образовательное учреждение дополнительного образования детей «Центр дополнительного образования детей» г.Прокопьевск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  <vt:lpstr>Винтажные рождественские открытки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2013-01-06T13:13:53Z</dcterms:created>
  <dcterms:modified xsi:type="dcterms:W3CDTF">2013-12-29T14:56:38Z</dcterms:modified>
</cp:coreProperties>
</file>