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75" r:id="rId3"/>
    <p:sldId id="257" r:id="rId4"/>
    <p:sldId id="270" r:id="rId5"/>
    <p:sldId id="274" r:id="rId6"/>
    <p:sldId id="258" r:id="rId7"/>
    <p:sldId id="262" r:id="rId8"/>
    <p:sldId id="259" r:id="rId9"/>
    <p:sldId id="271" r:id="rId10"/>
    <p:sldId id="272" r:id="rId11"/>
    <p:sldId id="273" r:id="rId12"/>
    <p:sldId id="265" r:id="rId13"/>
    <p:sldId id="266" r:id="rId14"/>
    <p:sldId id="267" r:id="rId15"/>
    <p:sldId id="268" r:id="rId16"/>
    <p:sldId id="260" r:id="rId17"/>
    <p:sldId id="263" r:id="rId18"/>
  </p:sldIdLst>
  <p:sldSz cx="9144000" cy="6858000" type="screen4x3"/>
  <p:notesSz cx="6854825" cy="975042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>
        <p:scale>
          <a:sx n="50" d="100"/>
          <a:sy n="50" d="100"/>
        </p:scale>
        <p:origin x="-384" y="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F4FD7F-D3E0-48EF-B8F4-066580F086FB}" type="datetimeFigureOut">
              <a:rPr lang="ru-RU" smtClean="0"/>
              <a:pPr/>
              <a:t>21.02.2013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A96CEE-CC7C-4F07-B606-47819F6D130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F4FD7F-D3E0-48EF-B8F4-066580F086FB}" type="datetimeFigureOut">
              <a:rPr lang="ru-RU" smtClean="0"/>
              <a:pPr/>
              <a:t>21.02.2013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A96CEE-CC7C-4F07-B606-47819F6D130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F4FD7F-D3E0-48EF-B8F4-066580F086FB}" type="datetimeFigureOut">
              <a:rPr lang="ru-RU" smtClean="0"/>
              <a:pPr/>
              <a:t>21.02.2013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A96CEE-CC7C-4F07-B606-47819F6D130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F4FD7F-D3E0-48EF-B8F4-066580F086FB}" type="datetimeFigureOut">
              <a:rPr lang="ru-RU" smtClean="0"/>
              <a:pPr/>
              <a:t>21.02.2013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A96CEE-CC7C-4F07-B606-47819F6D130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F4FD7F-D3E0-48EF-B8F4-066580F086FB}" type="datetimeFigureOut">
              <a:rPr lang="ru-RU" smtClean="0"/>
              <a:pPr/>
              <a:t>21.02.2013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A96CEE-CC7C-4F07-B606-47819F6D130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F4FD7F-D3E0-48EF-B8F4-066580F086FB}" type="datetimeFigureOut">
              <a:rPr lang="ru-RU" smtClean="0"/>
              <a:pPr/>
              <a:t>21.02.2013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A96CEE-CC7C-4F07-B606-47819F6D130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F4FD7F-D3E0-48EF-B8F4-066580F086FB}" type="datetimeFigureOut">
              <a:rPr lang="ru-RU" smtClean="0"/>
              <a:pPr/>
              <a:t>21.02.2013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A96CEE-CC7C-4F07-B606-47819F6D130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F4FD7F-D3E0-48EF-B8F4-066580F086FB}" type="datetimeFigureOut">
              <a:rPr lang="ru-RU" smtClean="0"/>
              <a:pPr/>
              <a:t>21.02.2013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A96CEE-CC7C-4F07-B606-47819F6D130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F4FD7F-D3E0-48EF-B8F4-066580F086FB}" type="datetimeFigureOut">
              <a:rPr lang="ru-RU" smtClean="0"/>
              <a:pPr/>
              <a:t>21.02.2013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A96CEE-CC7C-4F07-B606-47819F6D130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F4FD7F-D3E0-48EF-B8F4-066580F086FB}" type="datetimeFigureOut">
              <a:rPr lang="ru-RU" smtClean="0"/>
              <a:pPr/>
              <a:t>21.02.2013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A96CEE-CC7C-4F07-B606-47819F6D130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F4FD7F-D3E0-48EF-B8F4-066580F086FB}" type="datetimeFigureOut">
              <a:rPr lang="ru-RU" smtClean="0"/>
              <a:pPr/>
              <a:t>21.02.2013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A96CEE-CC7C-4F07-B606-47819F6D130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4FF4FD7F-D3E0-48EF-B8F4-066580F086FB}" type="datetimeFigureOut">
              <a:rPr lang="ru-RU" smtClean="0"/>
              <a:pPr/>
              <a:t>21.02.2013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3FA96CEE-CC7C-4F07-B606-47819F6D1301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gif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28597" y="5143512"/>
            <a:ext cx="3214709" cy="1357322"/>
          </a:xfrm>
        </p:spPr>
        <p:txBody>
          <a:bodyPr>
            <a:normAutofit fontScale="70000" lnSpcReduction="20000"/>
          </a:bodyPr>
          <a:lstStyle/>
          <a:p>
            <a:r>
              <a:rPr lang="ru-RU" dirty="0" smtClean="0"/>
              <a:t>Карлова </a:t>
            </a:r>
          </a:p>
          <a:p>
            <a:r>
              <a:rPr lang="ru-RU" dirty="0" smtClean="0"/>
              <a:t>Елена </a:t>
            </a:r>
          </a:p>
          <a:p>
            <a:r>
              <a:rPr lang="ru-RU" dirty="0" smtClean="0"/>
              <a:t>Александровна </a:t>
            </a:r>
          </a:p>
          <a:p>
            <a:r>
              <a:rPr lang="ru-RU" dirty="0" smtClean="0"/>
              <a:t>педагог дополнительного образования</a:t>
            </a: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17581" y="1071547"/>
            <a:ext cx="7175351" cy="1071570"/>
          </a:xfrm>
        </p:spPr>
        <p:txBody>
          <a:bodyPr/>
          <a:lstStyle/>
          <a:p>
            <a:pPr algn="ctr">
              <a:buNone/>
            </a:pPr>
            <a:r>
              <a:rPr lang="ru-RU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Браслеты </a:t>
            </a:r>
            <a:endParaRPr lang="ru-RU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500042"/>
            <a:ext cx="914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МБОУ ДОД «Центр дополнительного образования детей</a:t>
            </a:r>
            <a:endParaRPr lang="ru-RU" dirty="0"/>
          </a:p>
        </p:txBody>
      </p:sp>
      <p:pic>
        <p:nvPicPr>
          <p:cNvPr id="10" name="Рисунок 9" descr="braslet_107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0876668">
            <a:off x="955655" y="2228491"/>
            <a:ext cx="3148863" cy="264320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Рисунок 10" descr="braslet_119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225240">
            <a:off x="5350675" y="2508152"/>
            <a:ext cx="3245231" cy="262520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="" xmlns:p14="http://schemas.microsoft.com/office/powerpoint/2010/main" val="21933446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b_01_photo-450x27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5720" y="285728"/>
            <a:ext cx="6072230" cy="4429156"/>
          </a:xfrm>
          <a:prstGeom prst="rect">
            <a:avLst/>
          </a:prstGeom>
        </p:spPr>
      </p:pic>
      <p:pic>
        <p:nvPicPr>
          <p:cNvPr id="4" name="Рисунок 3" descr="b_01_pattern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57752" y="4286256"/>
            <a:ext cx="4000528" cy="222408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86330273_lirigal_749_full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7158" y="285728"/>
            <a:ext cx="6667500" cy="4819650"/>
          </a:xfrm>
          <a:prstGeom prst="rect">
            <a:avLst/>
          </a:prstGeom>
        </p:spPr>
      </p:pic>
      <p:pic>
        <p:nvPicPr>
          <p:cNvPr id="4" name="Рисунок 3" descr="06 Kolye Krestik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00562" y="4000504"/>
            <a:ext cx="4357718" cy="257176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348" y="857232"/>
            <a:ext cx="7643866" cy="5274268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0568981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472" y="500042"/>
            <a:ext cx="4762500" cy="474345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0628" y="3629686"/>
            <a:ext cx="3810005" cy="2948358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5839300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596" y="2000240"/>
            <a:ext cx="4033588" cy="4643470"/>
          </a:xfrm>
          <a:prstGeom prst="rect">
            <a:avLst/>
          </a:prstGeom>
        </p:spPr>
      </p:pic>
      <p:pic>
        <p:nvPicPr>
          <p:cNvPr id="4" name="Рисунок 3" descr="ukrashenie-iz-bisera-shema11-350x182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86182" y="214290"/>
            <a:ext cx="5143536" cy="278608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="" xmlns:p14="http://schemas.microsoft.com/office/powerpoint/2010/main" val="42756018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2075" y="764704"/>
            <a:ext cx="3604713" cy="4124796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9650" y="628650"/>
            <a:ext cx="7124700" cy="56007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2803553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braslet-iz-bisera4-1024x61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71736" y="285728"/>
            <a:ext cx="6072198" cy="3857652"/>
          </a:xfrm>
          <a:prstGeom prst="rect">
            <a:avLst/>
          </a:prstGeom>
        </p:spPr>
      </p:pic>
      <p:pic>
        <p:nvPicPr>
          <p:cNvPr id="4" name="Рисунок 3" descr="braslet-detskiy-1024x84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1472" y="2901493"/>
            <a:ext cx="4286280" cy="3520275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557477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428604"/>
            <a:ext cx="914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Спасибо за внимание</a:t>
            </a:r>
            <a:endParaRPr lang="ru-RU" sz="4000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0" y="5072074"/>
            <a:ext cx="91440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40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До новых встреч!</a:t>
            </a:r>
            <a:endParaRPr lang="ru-RU" sz="4000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6" name="Рисунок 5" descr="braslet_10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57422" y="1643050"/>
            <a:ext cx="4714908" cy="3109466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7159043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braslet_11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4282" y="285728"/>
            <a:ext cx="5257836" cy="32861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 descr="braslet_11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29256" y="357166"/>
            <a:ext cx="3500462" cy="435771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Рисунок 2" descr="braslet_110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14546" y="3143248"/>
            <a:ext cx="4143404" cy="337070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8186" y="188640"/>
            <a:ext cx="7677305" cy="6444454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6091878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158" y="928670"/>
            <a:ext cx="8269322" cy="471490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7224" y="120339"/>
            <a:ext cx="7286676" cy="630050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lum/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b="60000"/>
          <a:stretch>
            <a:fillRect/>
          </a:stretch>
        </p:blipFill>
        <p:spPr>
          <a:xfrm>
            <a:off x="1214414" y="785794"/>
            <a:ext cx="6500858" cy="214314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3993" b="50743"/>
          <a:stretch>
            <a:fillRect/>
          </a:stretch>
        </p:blipFill>
        <p:spPr>
          <a:xfrm>
            <a:off x="1206010" y="3357562"/>
            <a:ext cx="6589105" cy="2214578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0071108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635813" cy="3726164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43306" y="2850860"/>
            <a:ext cx="5143536" cy="3507098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5798412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shema-braslet-iz-bisera-6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38300" y="585787"/>
            <a:ext cx="5867400" cy="5686425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030301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 sloj krest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473644" cy="5165968"/>
          </a:xfrm>
          <a:prstGeom prst="rect">
            <a:avLst/>
          </a:prstGeom>
        </p:spPr>
      </p:pic>
      <p:pic>
        <p:nvPicPr>
          <p:cNvPr id="3" name="Рисунок 2" descr="sloj krest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00496" y="4214818"/>
            <a:ext cx="4929222" cy="214314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74</TotalTime>
  <Words>21</Words>
  <Application>Microsoft Office PowerPoint</Application>
  <PresentationFormat>Экран (4:3)</PresentationFormat>
  <Paragraphs>8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Воздушный поток</vt:lpstr>
      <vt:lpstr>Браслеты 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лена</cp:lastModifiedBy>
  <cp:revision>14</cp:revision>
  <dcterms:created xsi:type="dcterms:W3CDTF">2013-02-20T06:07:06Z</dcterms:created>
  <dcterms:modified xsi:type="dcterms:W3CDTF">2013-02-21T02:18:21Z</dcterms:modified>
</cp:coreProperties>
</file>