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3" r:id="rId11"/>
    <p:sldId id="264" r:id="rId12"/>
    <p:sldId id="260" r:id="rId13"/>
    <p:sldId id="274" r:id="rId14"/>
    <p:sldId id="275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43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8CDF-B88E-4CAF-9A5A-B2DE07C05486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654D8-8A08-4C58-BB60-1D13C7657A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4D8-8A08-4C58-BB60-1D13C7657AA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3A22-E448-4691-94AB-2F0BD47E768C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C92088-1834-431C-9C79-E9EF1DB1EC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3A22-E448-4691-94AB-2F0BD47E768C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2088-1834-431C-9C79-E9EF1DB1EC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3A22-E448-4691-94AB-2F0BD47E768C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2088-1834-431C-9C79-E9EF1DB1EC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3A22-E448-4691-94AB-2F0BD47E768C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C92088-1834-431C-9C79-E9EF1DB1EC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3A22-E448-4691-94AB-2F0BD47E768C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2088-1834-431C-9C79-E9EF1DB1EC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3A22-E448-4691-94AB-2F0BD47E768C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2088-1834-431C-9C79-E9EF1DB1EC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3A22-E448-4691-94AB-2F0BD47E768C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C92088-1834-431C-9C79-E9EF1DB1EC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3A22-E448-4691-94AB-2F0BD47E768C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2088-1834-431C-9C79-E9EF1DB1EC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3A22-E448-4691-94AB-2F0BD47E768C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2088-1834-431C-9C79-E9EF1DB1EC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3A22-E448-4691-94AB-2F0BD47E768C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2088-1834-431C-9C79-E9EF1DB1EC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3A22-E448-4691-94AB-2F0BD47E768C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2088-1834-431C-9C79-E9EF1DB1EC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823A22-E448-4691-94AB-2F0BD47E768C}" type="datetimeFigureOut">
              <a:rPr lang="ru-RU" smtClean="0"/>
              <a:pPr/>
              <a:t>25.03.2012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C92088-1834-431C-9C79-E9EF1DB1EC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7942">
            <a:off x="6363310" y="2461431"/>
            <a:ext cx="2153762" cy="276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15304" cy="6429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«центр дополнительного образования детей»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571612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Arial Black" pitchFamily="34" charset="0"/>
              </a:rPr>
              <a:t>Декоративные булавки</a:t>
            </a:r>
            <a:endParaRPr lang="ru-RU" sz="4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000108"/>
            <a:ext cx="527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Мастер - класс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7" y="5214950"/>
            <a:ext cx="2643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Карлова </a:t>
            </a:r>
          </a:p>
          <a:p>
            <a:r>
              <a:rPr lang="ru-RU" dirty="0" smtClean="0"/>
              <a:t>Елена </a:t>
            </a:r>
          </a:p>
          <a:p>
            <a:r>
              <a:rPr lang="ru-RU" dirty="0" smtClean="0"/>
              <a:t>Александровна </a:t>
            </a:r>
          </a:p>
          <a:p>
            <a:r>
              <a:rPr lang="ru-RU" dirty="0"/>
              <a:t>п</a:t>
            </a:r>
            <a:r>
              <a:rPr lang="ru-RU" dirty="0" smtClean="0"/>
              <a:t>едагог дополнительного образования</a:t>
            </a:r>
            <a:endParaRPr lang="ru-RU" dirty="0"/>
          </a:p>
        </p:txBody>
      </p:sp>
      <p:pic>
        <p:nvPicPr>
          <p:cNvPr id="12" name="Рисунок 11" descr="14.jpg"/>
          <p:cNvPicPr>
            <a:picLocks noChangeAspect="1"/>
          </p:cNvPicPr>
          <p:nvPr/>
        </p:nvPicPr>
        <p:blipFill>
          <a:blip r:embed="rId3"/>
          <a:srcRect t="6205" r="5062" b="3821"/>
          <a:stretch>
            <a:fillRect/>
          </a:stretch>
        </p:blipFill>
        <p:spPr>
          <a:xfrm rot="20206214">
            <a:off x="1151695" y="2573190"/>
            <a:ext cx="2275771" cy="2618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643182"/>
            <a:ext cx="300039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8358246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86" y="1000109"/>
            <a:ext cx="7135845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ozerpina133op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40" y="785794"/>
            <a:ext cx="5265266" cy="530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1911099_4227429_1191802826_f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7429552" cy="604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1911095_4227427_1191802791_f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560490"/>
            <a:ext cx="4572031" cy="586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лавки11111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13357">
            <a:off x="-688259" y="1906177"/>
            <a:ext cx="4048125" cy="3400425"/>
          </a:xfrm>
          <a:prstGeom prst="rect">
            <a:avLst/>
          </a:prstGeom>
        </p:spPr>
      </p:pic>
      <p:pic>
        <p:nvPicPr>
          <p:cNvPr id="6" name="Рисунок 5" descr="preview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 rot="2486870">
            <a:off x="5603206" y="2095143"/>
            <a:ext cx="4318000" cy="323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1435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Бусины + булавка = Его Величество БРАСЛЕТ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66608472_bisernabulavkah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357298"/>
            <a:ext cx="3700059" cy="510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e418f9a1e7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714356"/>
            <a:ext cx="5405442" cy="5405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6608604_bisernabulavka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785794"/>
            <a:ext cx="6357982" cy="548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44054_c4aef59d_L-450x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428625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44052_50f1221e_L-450x3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57562"/>
            <a:ext cx="4286250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Спасибо за внимание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x_5388db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17469">
            <a:off x="739508" y="1868146"/>
            <a:ext cx="3317295" cy="27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1780">
            <a:off x="4822979" y="2047040"/>
            <a:ext cx="3581029" cy="27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5572140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До новых встреч!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 rot="20192800">
            <a:off x="5539855" y="1071249"/>
            <a:ext cx="3111504" cy="25510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4876" y="4071942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+mj-lt"/>
              </a:rPr>
              <a:t>Була́вка</a:t>
            </a:r>
            <a:r>
              <a:rPr lang="ru-RU" dirty="0" smtClean="0">
                <a:latin typeface="+mj-lt"/>
              </a:rPr>
              <a:t> — инструмент, обычно изготавливаемый из  металла предназначенный для прикалывания, закалывания чего-либо. Представляет собой иглу с тупой головкой на одном конце. Также булавка — крупная игла с декоративным украшением, предмет туалета.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28604"/>
            <a:ext cx="60722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Английская булавка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— разновидность булавки, безопасное приспособление в виде иглы, соединённой со стержнем, имеющим на конце крышку. Используется для закалывания, прикалывания кусков мягких тканей и прочих мягких материалов. Также может являться модным аксессуаром и изготавливаться из золота или серебра, иногда с использованием страз или драгоценных камней.</a:t>
            </a:r>
          </a:p>
          <a:p>
            <a:pPr lvl="0" indent="5715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2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866616"/>
            <a:ext cx="3721125" cy="356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592795">
            <a:off x="2866669" y="4795503"/>
            <a:ext cx="2143125" cy="2143125"/>
          </a:xfrm>
          <a:prstGeom prst="rect">
            <a:avLst/>
          </a:prstGeom>
        </p:spPr>
      </p:pic>
      <p:pic>
        <p:nvPicPr>
          <p:cNvPr id="4" name="Рисунок 3" descr="6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9694" y="-489686"/>
            <a:ext cx="340496" cy="340496"/>
          </a:xfrm>
          <a:prstGeom prst="rect">
            <a:avLst/>
          </a:prstGeom>
        </p:spPr>
      </p:pic>
      <p:pic>
        <p:nvPicPr>
          <p:cNvPr id="5" name="Рисунок 4" descr="77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9533586">
            <a:off x="175616" y="461400"/>
            <a:ext cx="2364554" cy="2364554"/>
          </a:xfrm>
          <a:prstGeom prst="rect">
            <a:avLst/>
          </a:prstGeom>
        </p:spPr>
      </p:pic>
      <p:pic>
        <p:nvPicPr>
          <p:cNvPr id="6" name="Рисунок 5" descr="66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70392">
            <a:off x="2123652" y="1578760"/>
            <a:ext cx="2494040" cy="2624804"/>
          </a:xfrm>
          <a:prstGeom prst="rect">
            <a:avLst/>
          </a:prstGeom>
        </p:spPr>
      </p:pic>
      <p:pic>
        <p:nvPicPr>
          <p:cNvPr id="7" name="Рисунок 6" descr="664.jpeg"/>
          <p:cNvPicPr>
            <a:picLocks noChangeAspect="1"/>
          </p:cNvPicPr>
          <p:nvPr/>
        </p:nvPicPr>
        <p:blipFill>
          <a:blip r:embed="rId6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tretch>
            <a:fillRect/>
          </a:stretch>
        </p:blipFill>
        <p:spPr>
          <a:xfrm rot="18079323">
            <a:off x="4333788" y="3047913"/>
            <a:ext cx="2336122" cy="2336122"/>
          </a:xfrm>
          <a:prstGeom prst="rect">
            <a:avLst/>
          </a:prstGeom>
        </p:spPr>
      </p:pic>
      <p:pic>
        <p:nvPicPr>
          <p:cNvPr id="9" name="Рисунок 8" descr="22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</a:blip>
          <a:stretch>
            <a:fillRect/>
          </a:stretch>
        </p:blipFill>
        <p:spPr>
          <a:xfrm rot="1583417">
            <a:off x="461853" y="3681527"/>
            <a:ext cx="2714620" cy="2714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9124" y="50004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Разнообразие форм булавок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Рисунок 10" descr="35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1000108"/>
            <a:ext cx="2786058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5388dbaf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7BCBA"/>
              </a:clrFrom>
              <a:clrTo>
                <a:srgbClr val="C7BCBA">
                  <a:alpha val="0"/>
                </a:srgbClr>
              </a:clrTo>
            </a:clrChange>
          </a:blip>
          <a:stretch>
            <a:fillRect/>
          </a:stretch>
        </p:blipFill>
        <p:spPr>
          <a:xfrm rot="1705260">
            <a:off x="5300191" y="1553059"/>
            <a:ext cx="3541120" cy="2907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Булавка в руке дизайнера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x_57275b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714752"/>
            <a:ext cx="409099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x_dc30139c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C8C4B8"/>
              </a:clrFrom>
              <a:clrTo>
                <a:srgbClr val="C8C4B8">
                  <a:alpha val="0"/>
                </a:srgbClr>
              </a:clrTo>
            </a:clrChange>
          </a:blip>
          <a:srcRect b="9255"/>
          <a:stretch>
            <a:fillRect/>
          </a:stretch>
        </p:blipFill>
        <p:spPr>
          <a:xfrm rot="19954992">
            <a:off x="449710" y="1445917"/>
            <a:ext cx="3885162" cy="290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/>
          <a:srcRect b="10593"/>
          <a:stretch>
            <a:fillRect/>
          </a:stretch>
        </p:blipFill>
        <p:spPr>
          <a:xfrm>
            <a:off x="4381500" y="3571876"/>
            <a:ext cx="4333904" cy="3071834"/>
          </a:xfrm>
          <a:prstGeom prst="rect">
            <a:avLst/>
          </a:prstGeom>
        </p:spPr>
      </p:pic>
      <p:pic>
        <p:nvPicPr>
          <p:cNvPr id="2" name="Рисунок 1" descr="x_c4329b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47056"/>
            <a:ext cx="5110190" cy="3553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7625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iser.info_17898__1238445740.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14686"/>
            <a:ext cx="4562475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4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2500" cy="4500570"/>
          </a:xfrm>
          <a:prstGeom prst="rect">
            <a:avLst/>
          </a:prstGeom>
        </p:spPr>
      </p:pic>
      <p:pic>
        <p:nvPicPr>
          <p:cNvPr id="3" name="Рисунок 2" descr="04092004141302_np2401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588" y="3690800"/>
            <a:ext cx="4978412" cy="31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6699419_afrik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2209800" cy="355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6699464_afrik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786058"/>
            <a:ext cx="2651760" cy="355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6608682_bisernabulavkah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786058"/>
            <a:ext cx="2459736" cy="362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429156" cy="5905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hanel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928802"/>
            <a:ext cx="4786346" cy="467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97</Words>
  <Application>Microsoft Office PowerPoint</Application>
  <PresentationFormat>Экран (4:3)</PresentationFormat>
  <Paragraphs>15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Мбоу дод  «центр дополнительного образования детей»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39</cp:revision>
  <dcterms:created xsi:type="dcterms:W3CDTF">2012-03-24T10:02:52Z</dcterms:created>
  <dcterms:modified xsi:type="dcterms:W3CDTF">2012-03-25T14:35:54Z</dcterms:modified>
</cp:coreProperties>
</file>