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3" r:id="rId5"/>
    <p:sldId id="281" r:id="rId6"/>
    <p:sldId id="264" r:id="rId7"/>
    <p:sldId id="269" r:id="rId8"/>
    <p:sldId id="273" r:id="rId9"/>
    <p:sldId id="274" r:id="rId10"/>
    <p:sldId id="297" r:id="rId11"/>
    <p:sldId id="298" r:id="rId12"/>
    <p:sldId id="296" r:id="rId13"/>
    <p:sldId id="263" r:id="rId14"/>
    <p:sldId id="265" r:id="rId15"/>
    <p:sldId id="266" r:id="rId16"/>
    <p:sldId id="267" r:id="rId17"/>
    <p:sldId id="300" r:id="rId18"/>
    <p:sldId id="284" r:id="rId19"/>
    <p:sldId id="285" r:id="rId20"/>
    <p:sldId id="286" r:id="rId21"/>
    <p:sldId id="280" r:id="rId22"/>
    <p:sldId id="287" r:id="rId23"/>
    <p:sldId id="288" r:id="rId24"/>
    <p:sldId id="289" r:id="rId25"/>
    <p:sldId id="290" r:id="rId26"/>
    <p:sldId id="292" r:id="rId27"/>
    <p:sldId id="295" r:id="rId28"/>
    <p:sldId id="30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70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5C5E-B38F-4977-8B52-13A908FEC279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B0081-429A-47BD-B54C-1C4BE1298B2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0_5e7fc_cf91a7ef_orig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145532" cy="1022298"/>
          </a:xfrm>
          <a:prstGeom prst="rect">
            <a:avLst/>
          </a:prstGeom>
        </p:spPr>
      </p:pic>
      <p:pic>
        <p:nvPicPr>
          <p:cNvPr id="10" name="Рисунок 9" descr="0_5e7fc_cf91a7ef_orig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131840" y="0"/>
            <a:ext cx="3145532" cy="1022298"/>
          </a:xfrm>
          <a:prstGeom prst="rect">
            <a:avLst/>
          </a:prstGeom>
        </p:spPr>
      </p:pic>
      <p:pic>
        <p:nvPicPr>
          <p:cNvPr id="11" name="Рисунок 10" descr="0_5e7fc_cf91a7ef_orig.jpg"/>
          <p:cNvPicPr>
            <a:picLocks noChangeAspect="1"/>
          </p:cNvPicPr>
          <p:nvPr userDrawn="1"/>
        </p:nvPicPr>
        <p:blipFill>
          <a:blip r:embed="rId5" cstate="print"/>
          <a:srcRect r="7303"/>
          <a:stretch>
            <a:fillRect/>
          </a:stretch>
        </p:blipFill>
        <p:spPr>
          <a:xfrm>
            <a:off x="6228184" y="0"/>
            <a:ext cx="2915816" cy="10222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8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ab13262891-kukly-igrushki-ded-mityushyushka-babka-n686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 rot="513421">
            <a:off x="1926530" y="3010396"/>
            <a:ext cx="3411998" cy="341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загруженное - копия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 rot="16200000">
            <a:off x="-2369126" y="2369127"/>
            <a:ext cx="6857999" cy="21197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728" y="285728"/>
            <a:ext cx="7715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algn="ctr" defTabSz="912813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Муниципальное бюджетное образовательное учреждение дополнительного образования детей</a:t>
            </a:r>
          </a:p>
          <a:p>
            <a:pPr marL="341313" indent="-341313" algn="ctr" defTabSz="912813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«Центр дополнительного образования детей»</a:t>
            </a:r>
          </a:p>
          <a:p>
            <a:pPr marL="341313" indent="-341313" algn="ctr" defTabSz="912813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г. Прокопьевск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1714488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Русская народная кукла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5301208"/>
            <a:ext cx="3059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Карлова</a:t>
            </a:r>
          </a:p>
          <a:p>
            <a:r>
              <a:rPr lang="ru-RU" dirty="0" smtClean="0"/>
              <a:t>Елена Александровна</a:t>
            </a:r>
          </a:p>
          <a:p>
            <a:r>
              <a:rPr lang="ru-RU" dirty="0"/>
              <a:t>п</a:t>
            </a:r>
            <a:r>
              <a:rPr lang="ru-RU" dirty="0" smtClean="0"/>
              <a:t>едагог дополнительного образования</a:t>
            </a:r>
          </a:p>
          <a:p>
            <a:r>
              <a:rPr lang="ru-RU" dirty="0"/>
              <a:t>в</a:t>
            </a:r>
            <a:r>
              <a:rPr lang="ru-RU" dirty="0" smtClean="0"/>
              <a:t>ысшая категория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 rot="10800000" flipV="1">
            <a:off x="5000628" y="1323178"/>
            <a:ext cx="35004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Северная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Берегиня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555555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Эту куклу ставят в северный угол избы(дома)- на благополучие и как оберег.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Сергей\Desktop\108_PANA\P108066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285861"/>
            <a:ext cx="4355869" cy="443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5143504" y="974011"/>
            <a:ext cx="35719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Подорожница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путешественников уезжающих далеко с родных краев в узелок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Подорожницы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можно положить щепотку земли или несколько зерен пшеницы.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Кукла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Подорожница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сделанная своими руками хороший подарок мужчине, который надолго отправляется в дорогу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4071942"/>
            <a:ext cx="7143768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C:\Users\Сергей\Desktop\108_PANA\P108065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5536" y="1196752"/>
            <a:ext cx="4521260" cy="254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esktop\108_PANA\P1080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469901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Лихорадки Лихоманки Трясовицы зимние на палочках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771800" y="3789040"/>
            <a:ext cx="25922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3504" y="1214422"/>
            <a:ext cx="4000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Лихорадки (Лихоманки,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Трясовицы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) </a:t>
            </a:r>
            <a:endParaRPr lang="ru-RU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 древнеславянской мифологии, лихорадки – это злые демоны, насылающие на людей болезни. </a:t>
            </a:r>
            <a:b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Древние славяне делили весь мир на две половины: добрую и злую, дружественную и враждебную . Каждую из них олицетворяли те или иные божества. С начала о доброй стороне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1196752"/>
            <a:ext cx="374441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Свадебная кукла</a:t>
            </a:r>
          </a:p>
          <a:p>
            <a:pPr>
              <a:spcBef>
                <a:spcPct val="500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русской свадебной традиции во главе свадебного поезда, везущего молодую пару в дом жениха,  после венчания из церкви, под дугой упряжки подвешивали кукол: куклу Невесту  и куклу Жениха, чтобы они отводили недобрые взгляды 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себя.</a:t>
            </a:r>
            <a:r>
              <a:rPr lang="ru-RU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Кукла Неразлучники символ и оберег крепкого союза, поэтому делается как бы на одной руке, идти по жизни рука об руку, были вместе в радости и беде</a:t>
            </a:r>
            <a:r>
              <a:rPr lang="ru-RU" dirty="0" smtClean="0"/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user\Desktop\КАРЛОВА\мо 29.08.2013\кукла для области\40d11270195-kukly-igrushki-svadebnaya-narodnaya-obregovaya-n28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55" r="5018"/>
          <a:stretch/>
        </p:blipFill>
        <p:spPr bwMode="auto">
          <a:xfrm>
            <a:off x="395536" y="983341"/>
            <a:ext cx="3888432" cy="294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КАРЛОВА\мо 29.08.2013\кукла для области\12012172755-kukly-igrushki-svadebnaya-narodnaya-obregovaya-n63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22"/>
          <a:stretch/>
        </p:blipFill>
        <p:spPr bwMode="auto">
          <a:xfrm>
            <a:off x="395536" y="3645024"/>
            <a:ext cx="3888432" cy="3135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79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1628800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ru-RU" dirty="0">
                <a:latin typeface="Arial" pitchFamily="34" charset="0"/>
                <a:cs typeface="Arial" pitchFamily="34" charset="0"/>
              </a:rPr>
              <a:t>Вот такую куколку 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шестиручку</a:t>
            </a:r>
            <a:r>
              <a:rPr lang="ru-RU" dirty="0">
                <a:latin typeface="Arial" pitchFamily="34" charset="0"/>
                <a:cs typeface="Arial" pitchFamily="34" charset="0"/>
              </a:rPr>
              <a:t>»  дарили молодухе на второй день свадьбы, чтобы она стала хорошей хозяйкой и  все успевала делать по хозяйству.</a:t>
            </a:r>
          </a:p>
        </p:txBody>
      </p:sp>
      <p:pic>
        <p:nvPicPr>
          <p:cNvPr id="4098" name="Picture 2" descr="G:\презентация область\images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168352" cy="354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КАРЛОВА\мо 29.08.2013\кукла для области\8534729659-kukly-igrushki-narodnaya-kukla-desyatiruchka-n6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01009"/>
            <a:ext cx="333498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8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340768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/>
            <a:r>
              <a:rPr lang="ru-RU" dirty="0">
                <a:latin typeface="Arial" pitchFamily="34" charset="0"/>
                <a:cs typeface="Arial" pitchFamily="34" charset="0"/>
              </a:rPr>
              <a:t>Кукла, символизирующая женскую судьбу, должна быть нарядной. Верили, чем краше кукла, тем счастливее женская доля. </a:t>
            </a:r>
          </a:p>
        </p:txBody>
      </p:sp>
      <p:pic>
        <p:nvPicPr>
          <p:cNvPr id="5124" name="Picture 4" descr="C:\Users\user\Desktop\КАРЛОВА\мо 29.08.2013\кукла для области\33f11338393-kukly-igrushki-kukolkabarynya-n81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6250"/>
          <a:stretch/>
        </p:blipFill>
        <p:spPr bwMode="auto">
          <a:xfrm>
            <a:off x="2627784" y="1074065"/>
            <a:ext cx="2160240" cy="3834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КАРЛОВА\мо 29.08.2013\кукла для области\6a212172383-kukly-igrushki-narodnaya-kukla-stolbushka-n62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64"/>
          <a:stretch/>
        </p:blipFill>
        <p:spPr bwMode="auto">
          <a:xfrm>
            <a:off x="251520" y="1074065"/>
            <a:ext cx="2785183" cy="383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КАРЛОВА\мо 29.08.2013\кукла для области\15c11332537-kukly-igrushki-kukla-na-udachnoe-zamuzhestvo-n83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04"/>
          <a:stretch/>
        </p:blipFill>
        <p:spPr bwMode="auto">
          <a:xfrm>
            <a:off x="1744539" y="3717032"/>
            <a:ext cx="2179387" cy="3041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КАРЛОВА\мо 29.08.2013\кукла для области\46611335603-kukly-igrushki-kukolka-kapustka-rvank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64"/>
          <a:stretch/>
        </p:blipFill>
        <p:spPr bwMode="auto">
          <a:xfrm>
            <a:off x="4817221" y="3356992"/>
            <a:ext cx="4049264" cy="3401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71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412776"/>
            <a:ext cx="36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Пеленашки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Чтобы сбить злых духов с толку, спеленатую куклу подкладывали к младенцу в колыбель, где она находилась до крещения ребенка. Куклу хранили в доме наравне с крестильной рубахой ребенка.</a:t>
            </a:r>
          </a:p>
        </p:txBody>
      </p:sp>
      <p:pic>
        <p:nvPicPr>
          <p:cNvPr id="3" name="Picture 5" descr="Пеленашк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EFE"/>
              </a:clrFrom>
              <a:clrTo>
                <a:srgbClr val="F8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73786" y="3861047"/>
            <a:ext cx="2428875" cy="3027129"/>
          </a:xfrm>
          <a:prstGeom prst="rect">
            <a:avLst/>
          </a:prstGeom>
          <a:noFill/>
        </p:spPr>
      </p:pic>
      <p:pic>
        <p:nvPicPr>
          <p:cNvPr id="6146" name="Picture 2" descr="G:\презентация область\images (1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7303"/>
            <a:ext cx="345638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37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encrypted-tbn1.gstatic.com/images?q=tbn:ANd9GcRn5RRoof2mGrx6jcjCWiW6dlyighFWMRExBZy4qo34k4loXqNA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42910" y="1141706"/>
            <a:ext cx="3929090" cy="351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s://encrypted-tbn0.gstatic.com/images?q=tbn:ANd9GcSnJnDzbxGxM5v_OZ6U7cJqhOjCM6s3-m_38F1u6IhX2tRVEGyVM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555776" y="3789040"/>
            <a:ext cx="315384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 rot="10800000" flipV="1">
            <a:off x="5643570" y="1189084"/>
            <a:ext cx="307183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Куватка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— игрушка, сделанная без шитья иголкой и без единой жесткой детали, она ни в каком случае не может повредить ребенку. А если над кроватью ребенка висит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Куватка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то она отгоняет злую силу от младенца.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786314" y="1231202"/>
            <a:ext cx="407196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Хозяюшка -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Благополучница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поверью куколка, внутри которой спрятана монетка, приносит в дом удачу и достаток, бережет домашний очаг, хранит семью.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Сергей\Desktop\108_PANA\P1080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4071966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укла Благополучница своими руками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42910" y="1428736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14942" y="1500174"/>
            <a:ext cx="3429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квадрат выкладываем ветошь и аккуратно заворачиваем, делая упругий шарик. (это голова куклы), перетягиваем его нитью и выравниваем низ, делая не очень длинным.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EB47F"/>
              </a:clrFrom>
              <a:clrTo>
                <a:srgbClr val="CEB47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Texturizer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9682">
            <a:off x="2460819" y="1052737"/>
            <a:ext cx="284065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8198">
            <a:off x="2044945" y="4317795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motanka.ucoz.ru/images/10-2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61956" y="1099848"/>
            <a:ext cx="3779912" cy="516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00980" y="1571612"/>
            <a:ext cx="34430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древнем мире куклы обычно изготавливались из тряпичного материала, дерева, кости или обожженной глины. Сохранилось относительно мало экземпляров из-за тленности материала. Самая древняя кукла-скрутка была найдена при раскопках в Египте. Сохранность этой куклы объясняется чрезвычайно сухими условиями в этой части мира.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 Благополучница своими рукам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 rot="10800000" flipV="1">
            <a:off x="5143504" y="1653377"/>
            <a:ext cx="33575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Прикладываем к шее и, обмотав несколько раз вокруг той же ниткой, крепко завязываем.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 Благополучница своими рукам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14942" y="1571612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 цветного круга делаем юбку .Вкладываем во внутрь  ветошь и монетку  с  цифрой «5».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8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 своими руками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86380" y="1500174"/>
            <a:ext cx="3286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Сажаем туда же заготовку куклы, затягиваем края юбочки, и перевязываем нитью на шее. 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 Кукла Благополучница своими рукам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143504" y="1500174"/>
            <a:ext cx="3571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Стороны полоски из ткани сгибаем к середине, затем пополам, чтобы получилась полоска шириной 1 см. Завязываем посередине этой полосы не очень тугой узелок – это руки куколки.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 Благополучница своими рукам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450059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 rot="10800000" flipV="1">
            <a:off x="5214942" y="1451332"/>
            <a:ext cx="350046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Прикладываем к шее и, обмотав несколько раз вокруг той же ниткой, крепко завязываем.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 Благополучница своими рукам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14942" y="1500175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 тесьмы делаем повойник, который надевается на голову тряпичной куклы оберега и перевязываем на шее нитью.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 Благополучница своими рукам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45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57818" y="1571612"/>
            <a:ext cx="328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Надеваем косынку. Кукла готова.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ергей\Desktop\108_PANA\P108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757242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Сергей\Desktop\108_PANA\P1080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119925"/>
            <a:ext cx="5214974" cy="373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ное - копи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 rot="16200000">
            <a:off x="-2369126" y="2369127"/>
            <a:ext cx="6857999" cy="2119747"/>
          </a:xfrm>
          <a:prstGeom prst="rect">
            <a:avLst/>
          </a:prstGeom>
        </p:spPr>
      </p:pic>
      <p:pic>
        <p:nvPicPr>
          <p:cNvPr id="7" name="Рисунок 6" descr="images (16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tretch>
            <a:fillRect/>
          </a:stretch>
        </p:blipFill>
        <p:spPr>
          <a:xfrm>
            <a:off x="3635896" y="1700808"/>
            <a:ext cx="4813132" cy="46653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Спасибо за внимание!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im2.asset.yvimg.kz/userimages/araykin/xr0L89RrfgvE27iW300k5n8VKG06F0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396044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dimkovskay-e1323070273430 (600x451, 198Kb)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877809"/>
            <a:ext cx="4334565" cy="300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 (480x640, 18Kb)"/>
          <p:cNvPicPr/>
          <p:nvPr/>
        </p:nvPicPr>
        <p:blipFill>
          <a:blip r:embed="rId7" cstate="print">
            <a:clrChange>
              <a:clrFrom>
                <a:srgbClr val="BAC4CD"/>
              </a:clrFrom>
              <a:clrTo>
                <a:srgbClr val="BAC4C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38907">
            <a:off x="5314614" y="1059688"/>
            <a:ext cx="3365020" cy="395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856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196752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Через века и поколения пронесла народная память традиционные образы кукол. Каких-то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полтораста лет назад куклы были непременным атрибутом повседневного быта наших бабушек и дедушек, неотъемлемой частью праздников, процесса воспитания детей.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63782"/>
            <a:ext cx="3810000" cy="2628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презентация область\d265979765-kukly-igrushki-podruzhenki-2-kukly-n2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717" y="3272845"/>
            <a:ext cx="4104456" cy="332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077072"/>
            <a:ext cx="3696606" cy="252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4453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10800000" flipV="1">
            <a:off x="4500562" y="1071546"/>
            <a:ext cx="4643438" cy="313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u="none" strike="noStrike" cap="none" normalizeH="0" baseline="0" dirty="0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глубокой древности у кукол было другое предназначение, она была человеку защитой от болезней, несчастий, злых духов. Кукла берегла человека, ее так и называли: оберег или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берегиня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Как правило, самыми охранными были куклы, выполненные без иглы и ножниц. Ткань старались при изготовлении кукол не резать, а рвать (иногда кукол так и называли — "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рванки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").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M:\презентация область\81c13674633-kukly-igrushki-avtorskaya-kuklatri-devitsy-n988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5536" y="1052736"/>
            <a:ext cx="364333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:\кукла для области\0f84726643-kukly-igrushki-kukla-zhelannitsa-po-predaniyu-n203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1117814">
            <a:off x="1429319" y="4000727"/>
            <a:ext cx="223224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:\кукла для области\f894729848-kukly-igrushki-narodnaya-kukla-koza-n9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05064"/>
            <a:ext cx="194421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869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1412776"/>
            <a:ext cx="3456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itchFamily="34" charset="0"/>
                <a:cs typeface="Arial" pitchFamily="34" charset="0"/>
              </a:rPr>
              <a:t>Умение делать кукол, помогают их хозяевам познать себя и окружающий мир, познать истоки своей культуры. Куклы могут оберегать и лечить, радовать и учить. Они помогали справлять календарные обряды нашим предкам, призывая урожайный год, а значит, жизнь. Куклы помогали во всех значимых и малозначимых случаях жизни человека. Все народные куклы 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помощники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в жизни.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3075" name="Picture 3" descr="G:\Новая папка\motank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2123"/>
            <a:ext cx="2984401" cy="397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Новая папка\65368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01724"/>
            <a:ext cx="2448272" cy="3789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7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Сергей\Desktop\108_PANA\P108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407196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Сергей\Desktop\108_PANA\P1080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71538" y="8143908"/>
            <a:ext cx="5857916" cy="232393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00562" y="1071546"/>
            <a:ext cx="46434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Зерновушка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Раньше </a:t>
            </a:r>
            <a:r>
              <a:rPr lang="ru-RU" dirty="0">
                <a:latin typeface="Arial" pitchFamily="34" charset="0"/>
                <a:cs typeface="Arial" pitchFamily="34" charset="0"/>
              </a:rPr>
              <a:t>в деревнях в конце лета, когда на полях собирали урожай, лучшую, отборную часть зерна прятали в специальный мешочек, наряжали его куколкой и бережно хранили до посева следующего года. Особенно ценной была капризная гречиха, поэтому кукла была оберегом, залогом будущего плодородия и ставилась в Красном углу избы. А весной торжественно изымали зерна из мешочка и сеяли в поле с пожеланиями богатого урожая.</a:t>
            </a:r>
          </a:p>
        </p:txBody>
      </p:sp>
      <p:pic>
        <p:nvPicPr>
          <p:cNvPr id="7173" name="Picture 5" descr="C:\Users\Сергей\Desktop\Документы\кукла для области\c9b11269825-kukly-igrushki-kukolka-krupenichka-muzhichok-n7395.jpg"/>
          <p:cNvPicPr>
            <a:picLocks noChangeAspect="1" noChangeArrowheads="1"/>
          </p:cNvPicPr>
          <p:nvPr/>
        </p:nvPicPr>
        <p:blipFill>
          <a:blip r:embed="rId5" cstate="print"/>
          <a:srcRect l="8117" t="9792" r="12337" b="18991"/>
          <a:stretch>
            <a:fillRect/>
          </a:stretch>
        </p:blipFill>
        <p:spPr bwMode="auto">
          <a:xfrm>
            <a:off x="5796136" y="4869159"/>
            <a:ext cx="3059832" cy="198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Сергей\Desktop\108_PANA\P10806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51520" y="3778402"/>
            <a:ext cx="4106164" cy="3079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40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 rot="10800000" flipV="1">
            <a:off x="4429124" y="1037592"/>
            <a:ext cx="41434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Кубышка – травница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18110B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Чтобы воздух в избе был чистый, изготавливали полезную куколку "Кубышку-Травницу". Подвешивали ее там, где воздух застаивался или над колыбелью ребенка.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Эта кукла наполнена душистой лекарственной травой.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18110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Сергей\Desktop\108_PANA\P1080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8143932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Сергей\Desktop\108_PANA\P10806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364488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9218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928670"/>
            <a:ext cx="4286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Веснянка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 это веселая, задорная кукла, которую делали молодые девушки на приход весны. 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Солнечный Конь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друг и спутник человека в жизни. Он является проводником человеческих душ в этот мир.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 descr="C:\Users\Сергей\Desktop\108_PANA\P1080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471866"/>
            <a:ext cx="3643338" cy="338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Сергей\Desktop\108_PANA\P1080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4325961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180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804</Words>
  <Application>Microsoft Office PowerPoint</Application>
  <PresentationFormat>Экран (4:3)</PresentationFormat>
  <Paragraphs>52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oxana</dc:creator>
  <cp:lastModifiedBy>Сергей</cp:lastModifiedBy>
  <cp:revision>96</cp:revision>
  <dcterms:created xsi:type="dcterms:W3CDTF">2012-01-30T17:42:08Z</dcterms:created>
  <dcterms:modified xsi:type="dcterms:W3CDTF">2013-12-04T11:49:00Z</dcterms:modified>
</cp:coreProperties>
</file>