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00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24CD-3C5A-44E6-9902-413D34AE7B97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B7C1-5730-450E-9FF3-56D6ABEDB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08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24CD-3C5A-44E6-9902-413D34AE7B97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B7C1-5730-450E-9FF3-56D6ABEDB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24CD-3C5A-44E6-9902-413D34AE7B97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B7C1-5730-450E-9FF3-56D6ABEDB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33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24CD-3C5A-44E6-9902-413D34AE7B97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B7C1-5730-450E-9FF3-56D6ABEDB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17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24CD-3C5A-44E6-9902-413D34AE7B97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B7C1-5730-450E-9FF3-56D6ABEDB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25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24CD-3C5A-44E6-9902-413D34AE7B97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B7C1-5730-450E-9FF3-56D6ABEDB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91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24CD-3C5A-44E6-9902-413D34AE7B97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B7C1-5730-450E-9FF3-56D6ABEDB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97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24CD-3C5A-44E6-9902-413D34AE7B97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B7C1-5730-450E-9FF3-56D6ABEDB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5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24CD-3C5A-44E6-9902-413D34AE7B97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B7C1-5730-450E-9FF3-56D6ABEDB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6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24CD-3C5A-44E6-9902-413D34AE7B97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B7C1-5730-450E-9FF3-56D6ABEDB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8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24CD-3C5A-44E6-9902-413D34AE7B97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B7C1-5730-450E-9FF3-56D6ABEDB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72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124CD-3C5A-44E6-9902-413D34AE7B97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CB7C1-5730-450E-9FF3-56D6ABEDB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9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Пафка\Мои документы\Мои рисунки\гусли\fonstola.ru-51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0" y="0"/>
            <a:ext cx="915164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reznoe33.ru/files/pogonnye-izdeliya/reznoe33ru_reznoy-pogonaj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8677">
            <a:off x="359351" y="546244"/>
            <a:ext cx="4847606" cy="32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cs413216.vk.me/v413216820/1dcf/aYJE9SJOF9w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99617"/>
            <a:ext cx="57531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414498"/>
            <a:ext cx="819205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«Домовая» или «Корабельная»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резьба 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дереву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AutoShape 18" descr="http://%D0%B3%D0%BE%D1%80%D0%BD%D0%B8%D1%86%D0%B0.com/sites/default/files/okno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0" descr="http://%D0%B3%D0%BE%D1%80%D0%BD%D0%B8%D1%86%D0%B0.com/sites/default/files/okno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2" descr="http://%D0%B3%D0%BE%D1%80%D0%BD%D0%B8%D1%86%D0%B0.com/sites/default/files/okno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4" descr="http://%D0%B3%D0%BE%D1%80%D0%BD%D0%B8%D1%86%D0%B0.com/sites/default/files/okno2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6" descr="http://%D0%B3%D0%BE%D1%80%D0%BD%D0%B8%D1%86%D0%B0.com/sites/default/files/okno2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9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Пафка\Мои документы\Мои рисунки\гусли\fonstola.ru-51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0" y="0"/>
            <a:ext cx="915164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1980" y="476672"/>
            <a:ext cx="8066484" cy="2304256"/>
          </a:xfrm>
        </p:spPr>
        <p:txBody>
          <a:bodyPr>
            <a:normAutofit/>
          </a:bodyPr>
          <a:lstStyle/>
          <a:p>
            <a:pPr algn="just"/>
            <a:r>
              <a:rPr lang="ru-RU" sz="2800" u="sng" dirty="0" smtClean="0"/>
              <a:t>«Корабельная» резьба </a:t>
            </a:r>
            <a:r>
              <a:rPr lang="ru-RU" sz="2800" dirty="0" smtClean="0"/>
              <a:t>– это резьба с </a:t>
            </a:r>
            <a:r>
              <a:rPr lang="ru-RU" sz="2800" dirty="0" err="1" smtClean="0"/>
              <a:t>непрорезным</a:t>
            </a:r>
            <a:r>
              <a:rPr lang="ru-RU" sz="2800" dirty="0" smtClean="0"/>
              <a:t> (глухим) фоном и высоким рельефом узора. Корабельной резьбой украшались </a:t>
            </a:r>
            <a:r>
              <a:rPr lang="ru-RU" sz="2800" dirty="0" err="1" smtClean="0"/>
              <a:t>причелины</a:t>
            </a:r>
            <a:r>
              <a:rPr lang="ru-RU" sz="2800" dirty="0" smtClean="0"/>
              <a:t>, лобовые доски, наличники и ставни изб.</a:t>
            </a:r>
            <a:endParaRPr lang="ru-RU" sz="2800" dirty="0"/>
          </a:p>
        </p:txBody>
      </p:sp>
      <p:pic>
        <p:nvPicPr>
          <p:cNvPr id="14" name="Picture 8" descr="http://www.reznoe.ru/forum/index.php?PHPSESSID=0c75tjjrbclgipftolkhftu0m1&amp;action=media;sa=media;in=498;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350" y="2708920"/>
            <a:ext cx="2375247" cy="390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7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Пафка\Мои документы\Мои рисунки\гусли\fonstola.ru-51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0" y="0"/>
            <a:ext cx="915164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1980" y="476672"/>
            <a:ext cx="7772400" cy="1800200"/>
          </a:xfrm>
        </p:spPr>
        <p:txBody>
          <a:bodyPr>
            <a:normAutofit/>
          </a:bodyPr>
          <a:lstStyle/>
          <a:p>
            <a:pPr algn="just"/>
            <a:r>
              <a:rPr lang="ru-RU" sz="2800" u="sng" dirty="0" smtClean="0"/>
              <a:t>«Корабельная» резьба, </a:t>
            </a:r>
            <a:r>
              <a:rPr lang="ru-RU" sz="2800" dirty="0" smtClean="0"/>
              <a:t>техника и формы которой типичны для резьбы на судах и баржах, была широко распространена в районах среднего </a:t>
            </a:r>
            <a:r>
              <a:rPr lang="ru-RU" sz="2800" dirty="0" err="1" smtClean="0"/>
              <a:t>поволжья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1266" name="Picture 2" descr="http://start.sampo.ru/news_images/20130821/27f2d33fb39d906327c574d6a7aedf6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28190"/>
            <a:ext cx="3168352" cy="190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uchebana5.ru/images/1837/3672049/m21189f4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89040"/>
            <a:ext cx="38385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92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Пафка\Мои документы\Мои рисунки\гусли\fonstola.ru-51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0" y="0"/>
            <a:ext cx="915164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1980" y="476672"/>
            <a:ext cx="7772400" cy="1800200"/>
          </a:xfrm>
        </p:spPr>
        <p:txBody>
          <a:bodyPr>
            <a:normAutofit/>
          </a:bodyPr>
          <a:lstStyle/>
          <a:p>
            <a:pPr algn="just"/>
            <a:r>
              <a:rPr lang="ru-RU" sz="2800" u="sng" dirty="0" smtClean="0"/>
              <a:t>«Домовая» резьба </a:t>
            </a:r>
            <a:r>
              <a:rPr lang="ru-RU" sz="2800" dirty="0" smtClean="0"/>
              <a:t>раскрашивалась в яркие цвета — синий, красный, охристо-желтый</a:t>
            </a:r>
            <a:endParaRPr lang="ru-RU" sz="2800" dirty="0"/>
          </a:p>
        </p:txBody>
      </p:sp>
      <p:pic>
        <p:nvPicPr>
          <p:cNvPr id="4" name="Picture 4" descr="http://dg52.mycdn.me/getImage?photoId=771211620766&amp;photoType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934" y="2123379"/>
            <a:ext cx="5852492" cy="438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29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Пафка\Мои документы\Мои рисунки\гусли\fonstola.ru-51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0" y="0"/>
            <a:ext cx="915164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1980" y="332656"/>
            <a:ext cx="7772400" cy="300202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>Мотивами этой резьбы обычно становились растительные орнаменты, где листья закручиваются встречными спиралями и образуют различные розетки. Кроме того, часто встречаются изображения русалок-</a:t>
            </a:r>
            <a:r>
              <a:rPr lang="ru-RU" sz="2800" dirty="0" err="1" smtClean="0"/>
              <a:t>берегинь</a:t>
            </a:r>
            <a:r>
              <a:rPr lang="ru-RU" sz="2800" dirty="0" smtClean="0"/>
              <a:t>, львов, птицы феникс, сов, зайцев, котов и нередко шрифтовые композиции.</a:t>
            </a:r>
            <a:endParaRPr lang="ru-RU" sz="2800" dirty="0"/>
          </a:p>
        </p:txBody>
      </p:sp>
      <p:pic>
        <p:nvPicPr>
          <p:cNvPr id="12290" name="Picture 2" descr="http://kak.znate.ru/pars_docs/refs/50/49694/49694-125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3888432" cy="186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booksite.ru/fulltext/rezb/akr/uglo/va/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54709"/>
            <a:ext cx="4733256" cy="260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95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Пафка\Мои документы\Мои рисунки\гусли\fonstola.ru-51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0" y="0"/>
            <a:ext cx="915164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1980" y="260648"/>
            <a:ext cx="7772400" cy="300202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Глухая рельефная резьба в ХIХ и первой половине XX в. применялась для декорации мебели - </a:t>
            </a:r>
            <a:r>
              <a:rPr lang="ru-RU" sz="2400" dirty="0" err="1" smtClean="0"/>
              <a:t>шифанеров</a:t>
            </a:r>
            <a:r>
              <a:rPr lang="ru-RU" sz="2400" dirty="0" smtClean="0"/>
              <a:t>, столов, рам для зеркал, футляров для напольных и настенных часов</a:t>
            </a:r>
            <a:endParaRPr lang="ru-RU" sz="2800" dirty="0"/>
          </a:p>
        </p:txBody>
      </p:sp>
      <p:pic>
        <p:nvPicPr>
          <p:cNvPr id="14340" name="Picture 4" descr="http://ru.artesanum.com/upload/grande/3/0/4/%D1%81%D1%82%D0%BE%D0%BB%D0%B8%D0%BA_%D0%B6%D1%83%D1%80%D0%BD%D0%B0%D0%BB%D1%8C%D0%BD%D1%8B%D0%B9__%D0%B0%D0%BC%D0%BF%D0%B8%D1%80__-29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4"/>
          <a:stretch/>
        </p:blipFill>
        <p:spPr bwMode="auto">
          <a:xfrm>
            <a:off x="323528" y="2834658"/>
            <a:ext cx="4706888" cy="315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obydennosti.net/img_item/max/_7505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56457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87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151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«Корабельная» резьба – это резьба с непрорезным (глухим) фоном и высоким рельефом узора. Корабельной резьбой украшались причелины, лобовые доски, наличники и ставни изб.</vt:lpstr>
      <vt:lpstr>«Корабельная» резьба, техника и формы которой типичны для резьбы на судах и баржах, была широко распространена в районах среднего поволжья.</vt:lpstr>
      <vt:lpstr>«Домовая» резьба раскрашивалась в яркие цвета — синий, красный, охристо-желтый</vt:lpstr>
      <vt:lpstr>Мотивами этой резьбы обычно становились растительные орнаменты, где листья закручиваются встречными спиралями и образуют различные розетки. Кроме того, часто встречаются изображения русалок-берегинь, львов, птицы феникс, сов, зайцев, котов и нередко шрифтовые композиции.</vt:lpstr>
      <vt:lpstr>Глухая рельефная резьба в ХIХ и первой половине XX в. применялась для декорации мебели - шифанеров, столов, рам для зеркал, футляров для напольных и настенных часов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Lena</cp:lastModifiedBy>
  <cp:revision>31</cp:revision>
  <dcterms:created xsi:type="dcterms:W3CDTF">2015-10-18T15:20:08Z</dcterms:created>
  <dcterms:modified xsi:type="dcterms:W3CDTF">2015-10-21T06:15:59Z</dcterms:modified>
</cp:coreProperties>
</file>