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66" d="100"/>
          <a:sy n="66" d="100"/>
        </p:scale>
        <p:origin x="-1260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08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8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3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7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5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7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6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18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2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124CD-3C5A-44E6-9902-413D34AE7B97}" type="datetimeFigureOut">
              <a:rPr lang="ru-RU" smtClean="0"/>
              <a:t>19.10.2015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CB7C1-5730-450E-9FF3-56D6ABED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9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hdphoto" Target="../media/hdphoto5.wdp"/><Relationship Id="rId7" Type="http://schemas.microsoft.com/office/2007/relationships/hdphoto" Target="../media/hdphoto1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microsoft.com/office/2007/relationships/hdphoto" Target="../media/hdphoto18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47809" y="2780928"/>
            <a:ext cx="5382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Берестяные изделия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0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2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4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6" descr="http://%D0%B3%D0%BE%D1%80%D0%BD%D0%B8%D1%86%D0%B0.com/sites/default/files/okno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4" descr="http://www.test.1chess.ru/products_pictures/00000012866_1_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6833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8" y="2803443"/>
            <a:ext cx="4250903" cy="425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damascus.ru/images/1_beresta_4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73" y="111125"/>
            <a:ext cx="3209925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72-72.ru/index.php-option=com_datsogallery&amp;task=sbox&amp;catid=41&amp;id=7337&amp;format=raw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722" y="3217890"/>
            <a:ext cx="5468772" cy="410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&amp;Lcy;&amp;acy;&amp;dcy;&amp;softcy;&amp;yacy; &amp;kcy;&amp;rcy;&amp;ucy;&amp;pcy;&amp;ncy;&amp;acy;&amp;yacy;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61" y="-4301778"/>
            <a:ext cx="3345125" cy="446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07 0.20162 L -0.04653 0.31191 C -0.04965 0.3341 -0.05972 0.35954 -0.07552 0.37711 C -0.09271 0.39908 -0.11059 0.41087 -0.12795 0.41434 L -0.20938 0.4215 " pathEditMode="relative" rAng="-2603261" ptsTypes="FffFF">
                                      <p:cBhvr>
                                        <p:cTn id="3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14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Береста была важнейшим материалом в Древней Руси и применялась во многих качествах. Например: служила бумагой для письма (грамоты </a:t>
            </a:r>
            <a:r>
              <a:rPr lang="en-US" sz="2800" b="1" dirty="0" smtClean="0"/>
              <a:t>XI-XV</a:t>
            </a:r>
            <a:r>
              <a:rPr lang="ru-RU" sz="2800" b="1" dirty="0" smtClean="0"/>
              <a:t> вв.)</a:t>
            </a:r>
            <a:endParaRPr lang="ru-RU" sz="2800" dirty="0"/>
          </a:p>
        </p:txBody>
      </p:sp>
      <p:pic>
        <p:nvPicPr>
          <p:cNvPr id="8194" name="Picture 2" descr="http://www.1salamandra1.ru/iii/808134a000cea7e9a624bb70ace7991b-1-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7678921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Из бересты делались простейшие музыкальные инструменты – рожки, с их помощью охотники подавали друг другу сигналы, а пастухи управляли стадом.</a:t>
            </a:r>
            <a:endParaRPr lang="ru-RU" sz="2800" dirty="0"/>
          </a:p>
        </p:txBody>
      </p:sp>
      <p:pic>
        <p:nvPicPr>
          <p:cNvPr id="9218" name="Picture 2" descr="http://2.bp.blogspot.com/_hzy6exyetxg/TNG20GY-3GI/AAAAAAAAAfA/VbSudOvlPyY/s1600/%D1%80%D0%BE%D0%B6%D0%BE%D0%BA+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1" y="3140968"/>
            <a:ext cx="4809932" cy="32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rnztft222w.com/images/55d23724b534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0800" y1="40716" x2="40800" y2="40716"/>
                        <a14:backgroundMark x1="40267" y1="92845" x2="40267" y2="92845"/>
                        <a14:backgroundMark x1="23600" y1="96422" x2="48000" y2="85349"/>
                        <a14:backgroundMark x1="62533" y1="70698" x2="61333" y2="73935"/>
                        <a14:backgroundMark x1="61733" y1="68654" x2="61733" y2="68654"/>
                        <a14:backgroundMark x1="76133" y1="48722" x2="76133" y2="48722"/>
                        <a14:backgroundMark x1="76000" y1="47189" x2="76000" y2="47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18746"/>
            <a:ext cx="4623470" cy="361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Берестяные кузовки служили для сбора ягод.</a:t>
            </a:r>
            <a:endParaRPr lang="ru-RU" sz="2800" dirty="0"/>
          </a:p>
        </p:txBody>
      </p:sp>
      <p:pic>
        <p:nvPicPr>
          <p:cNvPr id="10242" name="Picture 2" descr="https://im3-tub-ru.yandex.net/i?id=40ad1e68b047d8d0852c962e4338af73&amp;n=33&amp;h=190&amp;w=20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41446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s1.livemaster.ru/storage/a8/4b/fcc68f309ab6851cd9534947f4--russkij-stil-berestyanoj-kuzovok-dlya-sbo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16009"/>
            <a:ext cx="2776879" cy="416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1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/>
              <a:t>Плетёные </a:t>
            </a:r>
            <a:r>
              <a:rPr lang="ru-RU" sz="2800" dirty="0" smtClean="0"/>
              <a:t>поделки выполнялись </a:t>
            </a:r>
            <a:r>
              <a:rPr lang="ru-RU" sz="2800" dirty="0"/>
              <a:t>из полос </a:t>
            </a:r>
            <a:r>
              <a:rPr lang="ru-RU" sz="2800" dirty="0" smtClean="0"/>
              <a:t>бересты </a:t>
            </a:r>
            <a:r>
              <a:rPr lang="ru-RU" sz="2800" dirty="0"/>
              <a:t>косым или прямым плетением. Ширина полосы могла быть от минимальной 5 мм. до 6-7 </a:t>
            </a:r>
            <a:r>
              <a:rPr lang="ru-RU" sz="2800" dirty="0" smtClean="0"/>
              <a:t>см. </a:t>
            </a:r>
            <a:r>
              <a:rPr lang="ru-RU" sz="2800" dirty="0"/>
              <a:t>Размеры самих изделий очень разняться. Походная солонка могла быть размером меньше кулака, а сундук из берёсты не уступал по размерам своему собрату из </a:t>
            </a:r>
            <a:r>
              <a:rPr lang="ru-RU" sz="2800" dirty="0" smtClean="0"/>
              <a:t>досок.</a:t>
            </a:r>
            <a:endParaRPr lang="ru-RU" sz="2800" dirty="0"/>
          </a:p>
        </p:txBody>
      </p:sp>
      <p:pic>
        <p:nvPicPr>
          <p:cNvPr id="11266" name="Picture 2" descr="http://ru-birch-bark.com/uploads/posts/2009-02/1234879483_art-1-05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1" y="2996952"/>
            <a:ext cx="4186436" cy="3617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2.searchmasterclass.net/uploads/posts/2013-06-25/image_38687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8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2948117"/>
            <a:ext cx="4953000" cy="3714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Мало кто знает, что в Древней Руси тоже существовали свои «ранцы» - они назывались «кошели» или «</a:t>
            </a:r>
            <a:r>
              <a:rPr lang="ru-RU" sz="2800" dirty="0" err="1" smtClean="0"/>
              <a:t>пестери</a:t>
            </a:r>
            <a:r>
              <a:rPr lang="ru-RU" sz="2800" dirty="0" smtClean="0"/>
              <a:t>». </a:t>
            </a:r>
            <a:r>
              <a:rPr lang="ru-RU" sz="2800" dirty="0" err="1" smtClean="0"/>
              <a:t>Пестерь</a:t>
            </a:r>
            <a:r>
              <a:rPr lang="ru-RU" sz="2800" dirty="0" smtClean="0"/>
              <a:t> носился за спиной, был очень лёгок и не промокал.</a:t>
            </a:r>
            <a:endParaRPr lang="ru-RU" sz="2800" dirty="0"/>
          </a:p>
        </p:txBody>
      </p:sp>
      <p:pic>
        <p:nvPicPr>
          <p:cNvPr id="12290" name="Picture 2" descr="http://gribnik-rossii.ru/wp-content/uploads/2013/04/%D0%B2-%D0%B3%D0%9F%D0%B5%D1%81%D1%82%D0%B5%D1%80%D1%8C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100000" l="9896" r="8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6" y="1833529"/>
            <a:ext cx="3768353" cy="502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neizvestniy-geniy.ru/images/works/photo/1/48170_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1992" y1="13379" x2="33525" y2="5832"/>
                        <a14:foregroundMark x1="61877" y1="14751" x2="71839" y2="5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93617"/>
            <a:ext cx="3618102" cy="404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Крестьяне носили берестяную обувь – лапти, ступни и башмаки.</a:t>
            </a:r>
            <a:endParaRPr lang="ru-RU" sz="2800" dirty="0"/>
          </a:p>
        </p:txBody>
      </p:sp>
      <p:pic>
        <p:nvPicPr>
          <p:cNvPr id="13314" name="Picture 2" descr="http://pix.academ.org/img/2014/06/19/d3c117841ff7598c0753d80cd0a867d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" y="2792380"/>
            <a:ext cx="4256923" cy="31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.ytimg.com/vi/QhdSAuRy3SI/hqdefault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300" y="1556792"/>
            <a:ext cx="457200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azbuka.webzone.ru/14x32/lapti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985793"/>
            <a:ext cx="3168352" cy="1810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1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0" y="476672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Для хранения продуктов использовались берестяные туеса, которые закрывались плотной деревянной крышкой с дужкой.</a:t>
            </a:r>
            <a:endParaRPr lang="ru-RU" sz="2800" dirty="0"/>
          </a:p>
        </p:txBody>
      </p:sp>
      <p:pic>
        <p:nvPicPr>
          <p:cNvPr id="14338" name="Picture 2" descr="https://im2-tub-ru.yandex.net/i?id=7d98d578439f1770ed2dcdc98bb79067&amp;n=33&amp;h=190&amp;w=15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211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4471"/>
            <a:ext cx="3301516" cy="412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imaland-st.cdn.ngenix.net/items/182/182113/0/4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772919"/>
            <a:ext cx="4386064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-der.ru/uploadedFiles/images/katalog/beresta/beresta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4000"/>
                    </a14:imgEffect>
                    <a14:imgEffect>
                      <a14:brightnessContrast bright="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50"/>
            <a:ext cx="9143999" cy="70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9980" y="157358"/>
            <a:ext cx="8066484" cy="230425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А ещё из бересты делались игрушки.</a:t>
            </a:r>
            <a:endParaRPr lang="ru-RU" sz="2800" dirty="0"/>
          </a:p>
        </p:txBody>
      </p:sp>
      <p:pic>
        <p:nvPicPr>
          <p:cNvPr id="15362" name="Picture 2" descr="http://62.img.avito.st/640x480/178550806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0000" l="10062" r="89938">
                        <a14:backgroundMark x1="54825" y1="77708" x2="54825" y2="77708"/>
                        <a14:backgroundMark x1="55852" y1="83542" x2="55852" y2="8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56792"/>
            <a:ext cx="46386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0.liveinternet.ru/images/attach/c/3/77/746/77746108_large_237b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696"/>
            <a:ext cx="3275855" cy="428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cs310621.vk.me/v310621289/3ede/wm5gbeWkAlk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4" b="100000" l="0" r="100000">
                        <a14:backgroundMark x1="27987" y1="65553" x2="26415" y2="62422"/>
                        <a14:backgroundMark x1="16981" y1="77871" x2="11321" y2="77871"/>
                        <a14:backgroundMark x1="23270" y1="75992" x2="15409" y2="77662"/>
                        <a14:backgroundMark x1="27987" y1="65553" x2="28931" y2="62422"/>
                        <a14:backgroundMark x1="27358" y1="68058" x2="32390" y2="61378"/>
                        <a14:backgroundMark x1="70755" y1="68685" x2="70755" y2="68685"/>
                        <a14:backgroundMark x1="67610" y1="68058" x2="67610" y2="68058"/>
                        <a14:backgroundMark x1="70126" y1="66388" x2="70126" y2="66388"/>
                        <a14:backgroundMark x1="69811" y1="66180" x2="69811" y2="66180"/>
                        <a14:backgroundMark x1="69182" y1="66180" x2="69182" y2="66180"/>
                        <a14:backgroundMark x1="78302" y1="83090" x2="86478" y2="84969"/>
                        <a14:backgroundMark x1="25786" y1="43215" x2="33333" y2="35908"/>
                        <a14:backgroundMark x1="73899" y1="40501" x2="76415" y2="4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1869"/>
            <a:ext cx="3028950" cy="456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176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Береста была важнейшим материалом в Древней Руси и применялась во многих качествах. Например: служила бумагой для письма (грамоты XI-XV вв.)</vt:lpstr>
      <vt:lpstr>Из бересты делались простейшие музыкальные инструменты – рожки, с их помощью охотники подавали друг другу сигналы, а пастухи управляли стадом.</vt:lpstr>
      <vt:lpstr>Берестяные кузовки служили для сбора ягод.</vt:lpstr>
      <vt:lpstr>Плетёные поделки выполнялись из полос бересты косым или прямым плетением. Ширина полосы могла быть от минимальной 5 мм. до 6-7 см. Размеры самих изделий очень разняться. Походная солонка могла быть размером меньше кулака, а сундук из берёсты не уступал по размерам своему собрату из досок.</vt:lpstr>
      <vt:lpstr>Мало кто знает, что в Древней Руси тоже существовали свои «ранцы» - они назывались «кошели» или «пестери». Пестерь носился за спиной, был очень лёгок и не промокал.</vt:lpstr>
      <vt:lpstr>Крестьяне носили берестяную обувь – лапти, ступни и башмаки.</vt:lpstr>
      <vt:lpstr>Для хранения продуктов использовались берестяные туеса, которые закрывались плотной деревянной крышкой с дужкой.</vt:lpstr>
      <vt:lpstr>А ещё из бересты делались игрушки.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66</cp:revision>
  <dcterms:created xsi:type="dcterms:W3CDTF">2015-10-18T15:20:08Z</dcterms:created>
  <dcterms:modified xsi:type="dcterms:W3CDTF">2015-10-19T18:51:45Z</dcterms:modified>
</cp:coreProperties>
</file>