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7109-5DA1-49DC-971A-A02B398AE153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1AA6D5-D7DE-4E6A-BF98-150A1CA0661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7109-5DA1-49DC-971A-A02B398AE153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A6D5-D7DE-4E6A-BF98-150A1CA06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7109-5DA1-49DC-971A-A02B398AE153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A6D5-D7DE-4E6A-BF98-150A1CA06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187109-5DA1-49DC-971A-A02B398AE153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51AA6D5-D7DE-4E6A-BF98-150A1CA0661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7109-5DA1-49DC-971A-A02B398AE153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A6D5-D7DE-4E6A-BF98-150A1CA0661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7109-5DA1-49DC-971A-A02B398AE153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A6D5-D7DE-4E6A-BF98-150A1CA0661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A6D5-D7DE-4E6A-BF98-150A1CA066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7109-5DA1-49DC-971A-A02B398AE153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7109-5DA1-49DC-971A-A02B398AE153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A6D5-D7DE-4E6A-BF98-150A1CA0661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7109-5DA1-49DC-971A-A02B398AE153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A6D5-D7DE-4E6A-BF98-150A1CA06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187109-5DA1-49DC-971A-A02B398AE153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1AA6D5-D7DE-4E6A-BF98-150A1CA066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7109-5DA1-49DC-971A-A02B398AE153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1AA6D5-D7DE-4E6A-BF98-150A1CA066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187109-5DA1-49DC-971A-A02B398AE153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51AA6D5-D7DE-4E6A-BF98-150A1CA0661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Цветок из бересты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2"/>
          <a:srcRect r="31748" b="57449"/>
          <a:stretch>
            <a:fillRect/>
          </a:stretch>
        </p:blipFill>
        <p:spPr bwMode="auto">
          <a:xfrm>
            <a:off x="2071670" y="2143116"/>
            <a:ext cx="528641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7157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Цветок из бересты</a:t>
            </a:r>
            <a:endParaRPr lang="ru-RU" sz="44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86124"/>
            <a:ext cx="4059238" cy="304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071810"/>
            <a:ext cx="4059238" cy="304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71472" y="1500174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500174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 Black" pitchFamily="34" charset="0"/>
              </a:rPr>
              <a:t>Теперь нужно сделать листья. Их мы делаем аналогично лепесткам. Листья могут быть произвольной формы и любых размеров. Можно сделать их с разрезами, с зубчатым краем. Листьям тоже можно придать изгиб, как и лепесткам и приклеить их к «стеблю».</a:t>
            </a:r>
          </a:p>
          <a:p>
            <a:pPr algn="just"/>
            <a:r>
              <a:rPr lang="ru-RU" sz="1600" dirty="0">
                <a:latin typeface="Arial Black" pitchFamily="34" charset="0"/>
              </a:rPr>
              <a:t>Цветочек готов.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/>
          <p:cNvPicPr>
            <a:picLocks/>
          </p:cNvPicPr>
          <p:nvPr/>
        </p:nvPicPr>
        <p:blipFill>
          <a:blip r:embed="rId2"/>
          <a:srcRect r="31748" b="57449"/>
          <a:stretch>
            <a:fillRect/>
          </a:stretch>
        </p:blipFill>
        <p:spPr bwMode="auto">
          <a:xfrm>
            <a:off x="1214414" y="1000108"/>
            <a:ext cx="700092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Цветы из бересты – это то, с чего мы начинаем обучение. И первый мастер –класс – это обычно тоже цветы. Изготовление цветов достаточно просто, но даёт понятие о свойствах бересты и приёмах её обработки.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Цветок из бересты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b="22096"/>
          <a:stretch>
            <a:fillRect/>
          </a:stretch>
        </p:blipFill>
        <p:spPr bwMode="auto">
          <a:xfrm>
            <a:off x="2643174" y="3000372"/>
            <a:ext cx="4143375" cy="338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457200"/>
            <a:ext cx="7758138" cy="1066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Цветок из бересты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type="body" sz="half" idx="2"/>
          </p:nvPr>
        </p:nvSpPr>
        <p:spPr>
          <a:xfrm>
            <a:off x="5286380" y="1600200"/>
            <a:ext cx="3400420" cy="4829196"/>
          </a:xfrm>
        </p:spPr>
        <p:txBody>
          <a:bodyPr>
            <a:normAutofit fontScale="25000" lnSpcReduction="20000"/>
          </a:bodyPr>
          <a:lstStyle/>
          <a:p>
            <a:endParaRPr lang="ru-RU" sz="3700" dirty="0" smtClean="0">
              <a:latin typeface="Arial Black" pitchFamily="34" charset="0"/>
            </a:endParaRPr>
          </a:p>
          <a:p>
            <a:r>
              <a:rPr lang="ru-RU" sz="4400" dirty="0" smtClean="0">
                <a:latin typeface="Arial Black" pitchFamily="34" charset="0"/>
              </a:rPr>
              <a:t>Из </a:t>
            </a:r>
            <a:r>
              <a:rPr lang="ru-RU" sz="4400" dirty="0" smtClean="0">
                <a:latin typeface="Arial Black" pitchFamily="34" charset="0"/>
              </a:rPr>
              <a:t>инструментов нам понадобятся только ножницы, скальпель и клей «Момент».</a:t>
            </a:r>
          </a:p>
          <a:p>
            <a:r>
              <a:rPr lang="ru-RU" sz="4400" dirty="0" smtClean="0">
                <a:latin typeface="Arial Black" pitchFamily="34" charset="0"/>
              </a:rPr>
              <a:t>Начинать </a:t>
            </a:r>
            <a:r>
              <a:rPr lang="ru-RU" sz="4400" dirty="0" smtClean="0">
                <a:latin typeface="Arial Black" pitchFamily="34" charset="0"/>
              </a:rPr>
              <a:t>нужно с изготовления шаблона. Вырезаем из картона шаблон-лепесток. Можно вырезать его и из бересты, а потом просто обвести. Таких лепестков нам понадобится пять или шесть.</a:t>
            </a:r>
          </a:p>
          <a:p>
            <a:r>
              <a:rPr lang="ru-RU" sz="4400" dirty="0" smtClean="0">
                <a:latin typeface="Arial Black" pitchFamily="34" charset="0"/>
              </a:rPr>
              <a:t> Теперь нужно выбрать бересту для вырезания из неё лепестков. Это может быть кусочек бересты 10х15 см. Лучше светло-жёлтого цвета. Если береста ломкая, то из неё цветы лучше не делать. На выбранный кусочек накладываем шаблон и обводим его пять раз. Располагать шаблон нужно вдоль полосок на бересте. Затем нам придётся эти лепестки гнуть. Если нарисовать их неправильно, поперёк полосок, они могут сломаться.</a:t>
            </a:r>
          </a:p>
          <a:p>
            <a:r>
              <a:rPr lang="ru-RU" sz="4400" dirty="0" smtClean="0">
                <a:latin typeface="Arial Black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22061" r="22061"/>
          <a:stretch>
            <a:fillRect/>
          </a:stretch>
        </p:blipFill>
        <p:spPr bwMode="auto">
          <a:xfrm>
            <a:off x="428596" y="2285992"/>
            <a:ext cx="4614866" cy="375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52400"/>
            <a:ext cx="8186766" cy="10620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3500438"/>
            <a:ext cx="4059238" cy="304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857752" y="3143248"/>
            <a:ext cx="4059238" cy="333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4929190" y="1428736"/>
            <a:ext cx="4044950" cy="1528763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latin typeface="Arial Black" pitchFamily="34" charset="0"/>
              </a:rPr>
              <a:t>Береста разделяется </a:t>
            </a:r>
            <a:r>
              <a:rPr lang="ru-RU" sz="1600" dirty="0" smtClean="0">
                <a:latin typeface="Arial Black" pitchFamily="34" charset="0"/>
              </a:rPr>
              <a:t>на</a:t>
            </a:r>
          </a:p>
          <a:p>
            <a:pPr>
              <a:buNone/>
            </a:pPr>
            <a:r>
              <a:rPr lang="ru-RU" sz="1600" dirty="0" smtClean="0">
                <a:latin typeface="Arial Black" pitchFamily="34" charset="0"/>
              </a:rPr>
              <a:t>«рабочий </a:t>
            </a:r>
            <a:r>
              <a:rPr lang="ru-RU" sz="1600" dirty="0" smtClean="0">
                <a:latin typeface="Arial Black" pitchFamily="34" charset="0"/>
              </a:rPr>
              <a:t>слой» с </a:t>
            </a:r>
            <a:r>
              <a:rPr lang="ru-RU" sz="1600" dirty="0" smtClean="0">
                <a:latin typeface="Arial Black" pitchFamily="34" charset="0"/>
              </a:rPr>
              <a:t>жёлтой</a:t>
            </a:r>
          </a:p>
          <a:p>
            <a:pPr>
              <a:buNone/>
            </a:pPr>
            <a:r>
              <a:rPr lang="ru-RU" sz="1600" dirty="0" smtClean="0">
                <a:latin typeface="Arial Black" pitchFamily="34" charset="0"/>
              </a:rPr>
              <a:t>стороной </a:t>
            </a:r>
            <a:r>
              <a:rPr lang="ru-RU" sz="1600" dirty="0" smtClean="0">
                <a:latin typeface="Arial Black" pitchFamily="34" charset="0"/>
              </a:rPr>
              <a:t>и «остаток» </a:t>
            </a:r>
            <a:r>
              <a:rPr lang="ru-RU" sz="1600" dirty="0" smtClean="0">
                <a:latin typeface="Arial Black" pitchFamily="34" charset="0"/>
              </a:rPr>
              <a:t>без</a:t>
            </a:r>
          </a:p>
          <a:p>
            <a:pPr>
              <a:buNone/>
            </a:pPr>
            <a:r>
              <a:rPr lang="ru-RU" sz="1600" dirty="0" smtClean="0">
                <a:latin typeface="Arial Black" pitchFamily="34" charset="0"/>
              </a:rPr>
              <a:t>жёлтой </a:t>
            </a:r>
            <a:r>
              <a:rPr lang="ru-RU" sz="1600" dirty="0" smtClean="0">
                <a:latin typeface="Arial Black" pitchFamily="34" charset="0"/>
              </a:rPr>
              <a:t>стороны.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1285860"/>
            <a:ext cx="42148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Arial Black" pitchFamily="34" charset="0"/>
              </a:rPr>
              <a:t>Полоски (иглы, чечевицы) есть на каждом кусочке бересты. Если гнуть бересту в направлении этих полосок, то она на полосках лопается. Не накладывайте шаблон поверх наростов, особенно крупных. Выбирайте чистые участки. </a:t>
            </a:r>
          </a:p>
          <a:p>
            <a:r>
              <a:rPr lang="ru-RU" sz="1100" dirty="0">
                <a:latin typeface="Arial Black" pitchFamily="34" charset="0"/>
              </a:rPr>
              <a:t> Когда всё обвели, нужно расслоить бересту. Бересту для лепестков расслаиваем до стандартной толщины в 1миллиметр. Подцепляем ногтем или кончиком лезвия скальпеля часть слоёв с «белой» стороны и тянем в разные стороны.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57224" y="214290"/>
            <a:ext cx="750099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Цветок из бересты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57200"/>
            <a:ext cx="7472386" cy="97153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Цветок из бересты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43636" y="1714488"/>
            <a:ext cx="2543164" cy="4305312"/>
          </a:xfrm>
        </p:spPr>
        <p:txBody>
          <a:bodyPr>
            <a:normAutofit fontScale="85000" lnSpcReduction="20000"/>
          </a:bodyPr>
          <a:lstStyle/>
          <a:p>
            <a:r>
              <a:rPr lang="ru-RU" sz="1800" dirty="0" smtClean="0">
                <a:latin typeface="Arial Black" pitchFamily="34" charset="0"/>
              </a:rPr>
              <a:t>Иногда для того, чтобы береста легче расслаивалась её нужно окунуть на секунду в горячую воду. Или облить горячей водой из-под крана. Но только на секунду. Долго мочить бересту в горячей воде не нужно. Она может скрутиться. </a:t>
            </a:r>
          </a:p>
          <a:p>
            <a:r>
              <a:rPr lang="ru-RU" sz="1800" dirty="0" smtClean="0">
                <a:latin typeface="Arial Black" pitchFamily="34" charset="0"/>
              </a:rPr>
              <a:t> Теперь вырезаем все </a:t>
            </a:r>
            <a:r>
              <a:rPr lang="ru-RU" sz="1800" dirty="0" smtClean="0">
                <a:latin typeface="Arial Black" pitchFamily="34" charset="0"/>
              </a:rPr>
              <a:t>шесть  </a:t>
            </a:r>
            <a:r>
              <a:rPr lang="ru-RU" sz="1800" dirty="0" smtClean="0">
                <a:latin typeface="Arial Black" pitchFamily="34" charset="0"/>
              </a:rPr>
              <a:t>лепестков.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t="14338" b="14338"/>
          <a:stretch>
            <a:fillRect/>
          </a:stretch>
        </p:blipFill>
        <p:spPr bwMode="auto">
          <a:xfrm>
            <a:off x="500062" y="2143116"/>
            <a:ext cx="5286383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Цветок из бересты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876"/>
            <a:ext cx="4059238" cy="304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876"/>
            <a:ext cx="4059238" cy="304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71472" y="164305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643050"/>
            <a:ext cx="8286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Black" pitchFamily="34" charset="0"/>
              </a:rPr>
              <a:t>Дальше вырезаем белую серединку. Она должна быть прямоугольной формы (3х7 см) и гораздо тоньше, чем лепестки. Примерно 0,5 мм. Береста состоит из нескольких десятков слоёв. Поэтому её можно расслоить очень тонко. Можно сделать серединку и из «остатка». Его тоже нужно будет расслоить.</a:t>
            </a:r>
          </a:p>
          <a:p>
            <a:pPr algn="ctr"/>
            <a:r>
              <a:rPr lang="ru-RU" sz="1600" dirty="0" smtClean="0">
                <a:latin typeface="Arial Black" pitchFamily="34" charset="0"/>
              </a:rPr>
              <a:t> Дальше нарезаем ножницами «бахрому». Прорезаем ножницами бересту поперёк полосок. Делаем много разрезов.</a:t>
            </a:r>
            <a:endParaRPr lang="ru-RU" sz="1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00034" y="2214554"/>
            <a:ext cx="4040188" cy="1214446"/>
          </a:xfrm>
        </p:spPr>
        <p:txBody>
          <a:bodyPr/>
          <a:lstStyle/>
          <a:p>
            <a:r>
              <a:rPr lang="ru-RU" dirty="0" smtClean="0"/>
              <a:t> </a:t>
            </a:r>
          </a:p>
          <a:p>
            <a:r>
              <a:rPr lang="ru-RU" sz="1200" dirty="0" smtClean="0">
                <a:latin typeface="Arial Black" pitchFamily="34" charset="0"/>
              </a:rPr>
              <a:t>Затем нужно сделать так, чтобы серединка у нас «распушилась». Для этого наматываем берестяной кусочек с разрезами на карандаш. Карандаш нужно располагать вдоль полосок. Намотанная на карандаш тонкая береста сохранит свою форму.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Цветок из бересты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3438" y="2143116"/>
            <a:ext cx="4040188" cy="1214446"/>
          </a:xfrm>
        </p:spPr>
        <p:txBody>
          <a:bodyPr/>
          <a:lstStyle/>
          <a:p>
            <a:r>
              <a:rPr lang="ru-RU" sz="1200" dirty="0" smtClean="0">
                <a:latin typeface="Arial Black" pitchFamily="34" charset="0"/>
              </a:rPr>
              <a:t>Затем нужно намазать нижний край </a:t>
            </a:r>
            <a:r>
              <a:rPr lang="ru-RU" sz="1200" dirty="0" err="1" smtClean="0">
                <a:latin typeface="Arial Black" pitchFamily="34" charset="0"/>
              </a:rPr>
              <a:t>прямоугольничка</a:t>
            </a:r>
            <a:r>
              <a:rPr lang="ru-RU" sz="1200" dirty="0" smtClean="0">
                <a:latin typeface="Arial Black" pitchFamily="34" charset="0"/>
              </a:rPr>
              <a:t> клеем «момент». Верхний край разрезанный, нижний – цельный. Его и намазываем. Клей нужно наносить тонким слоем без потёков. Затем подсушиваем намазанную клеем бересту в течение минуты.</a:t>
            </a:r>
          </a:p>
          <a:p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1468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1468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57200"/>
            <a:ext cx="7901014" cy="1066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Цветок из бересты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15074" y="1857364"/>
            <a:ext cx="2471726" cy="442915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</a:rPr>
              <a:t>Сворачиваем </a:t>
            </a:r>
            <a:r>
              <a:rPr lang="ru-RU" dirty="0" smtClean="0">
                <a:latin typeface="Arial Black" pitchFamily="34" charset="0"/>
              </a:rPr>
              <a:t>берестяной прямоугольник в трубочку. Уже поперёк полосок. Нужно постараться свернуть трубочку поуже. В результате должна получиться вот такая «метёлочка». К ней мы и будем клеить лепестки.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l="9418" r="30992"/>
          <a:stretch>
            <a:fillRect/>
          </a:stretch>
        </p:blipFill>
        <p:spPr bwMode="auto">
          <a:xfrm>
            <a:off x="714348" y="2285992"/>
            <a:ext cx="492922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Цветок из бересты</a:t>
            </a:r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3071810"/>
            <a:ext cx="4059238" cy="304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642910" y="1524000"/>
            <a:ext cx="8065226" cy="1333496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5600" dirty="0" smtClean="0">
                <a:latin typeface="Arial Black" pitchFamily="34" charset="0"/>
              </a:rPr>
              <a:t>Каждый лепесток нужно согнуть. Затем узкий конец каждого лепестка мажем клеем и приклеиваем по кругу к нижнему краю «метёлочки</a:t>
            </a:r>
            <a:r>
              <a:rPr lang="ru-RU" sz="5600" dirty="0" smtClean="0">
                <a:latin typeface="Arial Black" pitchFamily="34" charset="0"/>
              </a:rPr>
              <a:t>».</a:t>
            </a:r>
            <a:endParaRPr lang="ru-RU" sz="5600" dirty="0" smtClean="0">
              <a:latin typeface="Arial Black" pitchFamily="34" charset="0"/>
            </a:endParaRPr>
          </a:p>
          <a:p>
            <a:pPr algn="just">
              <a:buNone/>
            </a:pPr>
            <a:r>
              <a:rPr lang="ru-RU" sz="5600" dirty="0" smtClean="0">
                <a:latin typeface="Arial Black" pitchFamily="34" charset="0"/>
              </a:rPr>
              <a:t>Теперь нужно вставить «стебель». В роли стебля у нас тонкий очищенный ивовый прутик. Он гладкий, светлый и чуть изогнутый. Если ивового прутика под руками нет, можно использовать любую веточку. Вклеиваем прутик внутрь серединки.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928934"/>
            <a:ext cx="376236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585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Цветок из бересты</vt:lpstr>
      <vt:lpstr>Цветок из бересты</vt:lpstr>
      <vt:lpstr>Цветок из бересты</vt:lpstr>
      <vt:lpstr>  </vt:lpstr>
      <vt:lpstr>Цветок из бересты</vt:lpstr>
      <vt:lpstr>Цветок из бересты</vt:lpstr>
      <vt:lpstr>Цветок из бересты</vt:lpstr>
      <vt:lpstr>Цветок из бересты</vt:lpstr>
      <vt:lpstr>Цветок из бересты</vt:lpstr>
      <vt:lpstr>Цветок из бересты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Цветок из бересты</dc:title>
  <dc:creator>User</dc:creator>
  <cp:lastModifiedBy>User</cp:lastModifiedBy>
  <cp:revision>6</cp:revision>
  <dcterms:created xsi:type="dcterms:W3CDTF">2013-03-14T12:10:19Z</dcterms:created>
  <dcterms:modified xsi:type="dcterms:W3CDTF">2013-03-14T13:02:03Z</dcterms:modified>
</cp:coreProperties>
</file>