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2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566" autoAdjust="0"/>
  </p:normalViewPr>
  <p:slideViewPr>
    <p:cSldViewPr>
      <p:cViewPr>
        <p:scale>
          <a:sx n="86" d="100"/>
          <a:sy n="86" d="100"/>
        </p:scale>
        <p:origin x="-10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2A681F-8FC2-441A-B6D0-76B1C300D4E9}" type="datetimeFigureOut">
              <a:rPr lang="ru-RU" smtClean="0"/>
              <a:pPr/>
              <a:t>30.05.2012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ADC2B2-610B-4ED1-B5AE-293CFBFB4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6143668" cy="785818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Century Gothic" pitchFamily="34" charset="0"/>
              </a:rPr>
              <a:t>Мастерская деда Мороза</a:t>
            </a:r>
            <a:endParaRPr lang="ru-RU" sz="3200" b="1" i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928802"/>
            <a:ext cx="6143668" cy="3857652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1600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algn="r">
              <a:buNone/>
            </a:pPr>
            <a:r>
              <a:rPr lang="ru-RU" sz="1400" b="1" i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Приложение № 4</a:t>
            </a:r>
            <a:endParaRPr lang="ru-RU" sz="1400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МАСТЕР – КЛАСС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«Игрушка на конусе»</a:t>
            </a:r>
          </a:p>
          <a:p>
            <a:pPr algn="ctr">
              <a:buNone/>
            </a:pPr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Раздел «</a:t>
            </a:r>
            <a:r>
              <a:rPr lang="ru-RU" sz="22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Бумагопластика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»</a:t>
            </a:r>
          </a:p>
          <a:p>
            <a:pPr algn="ctr">
              <a:buNone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1 год обучения</a:t>
            </a:r>
          </a:p>
          <a:p>
            <a:pPr algn="just">
              <a:buNone/>
            </a:pPr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marL="1344613" indent="-1344613" algn="ctr">
              <a:buNone/>
            </a:pPr>
            <a:r>
              <a:rPr lang="ru-RU" sz="18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Сапелкина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Елена Александровна</a:t>
            </a:r>
          </a:p>
          <a:p>
            <a:pPr marL="1344613" indent="-1344613" algn="ctr">
              <a:buNone/>
            </a:pP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педагог творческого объединения «Фантазия»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6357982" cy="1000124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Century Gothic" pitchFamily="34" charset="0"/>
              </a:rPr>
              <a:t>Мастерская деда Мороза</a:t>
            </a:r>
            <a:endParaRPr lang="ru-RU" sz="3200" b="1" i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428728" y="2214554"/>
            <a:ext cx="6357982" cy="3786214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i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</a:t>
            </a:r>
            <a:r>
              <a:rPr lang="ru-RU" sz="2400" b="1" i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Новогодняя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красавица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   ростом своим славится ,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   лапками пушистыми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   и маленькими шишками.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Я прихожу с подарками ,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   блещу огнями яркими,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   нарядная, забавная,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   на Новый год я – главная!</a:t>
            </a:r>
          </a:p>
          <a:p>
            <a:pPr algn="just">
              <a:buNone/>
            </a:pPr>
            <a:endParaRPr lang="ru-RU" sz="2400" b="1" i="1" dirty="0" smtClean="0">
              <a:latin typeface="Century Gothic" pitchFamily="34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15304" cy="1143008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Подготовим для работы зеленую бумагу, ножницы, клей ПВА 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и конфетти, бисер, фольгу для 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декора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357430"/>
            <a:ext cx="5000660" cy="3286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millionpodarkov.ru/podelki/wp-content/uploads/2011/10/ajnj-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5000660" cy="35719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286676" cy="1071570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Из зеленой бумаги </a:t>
            </a:r>
            <a:r>
              <a:rPr lang="ru-RU" sz="22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склеиваем </a:t>
            </a:r>
            <a:r>
              <a:rPr lang="ru-RU" sz="22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три конуса разной </a:t>
            </a:r>
            <a:r>
              <a:rPr lang="ru-RU" sz="22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величины</a:t>
            </a:r>
            <a:endParaRPr lang="ru-RU" sz="2200" b="1" i="1" dirty="0">
              <a:solidFill>
                <a:schemeClr val="tx2">
                  <a:lumMod val="25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millionpodarkov.ru/podelki/wp-content/uploads/2011/10/%D1%84%D0%BE%D1%82%D0%BE-227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08" y="2285992"/>
            <a:ext cx="4876800" cy="36576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Делаем насечки по всей окружности конусов, </a:t>
            </a:r>
            <a:r>
              <a:rPr lang="ru-RU" sz="20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раскручиваем </a:t>
            </a:r>
            <a:r>
              <a:rPr lang="ru-RU" sz="20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надсечки ножницами. </a:t>
            </a:r>
            <a:br>
              <a:rPr lang="ru-RU" sz="20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Из конфетти, бисера, фольги разных </a:t>
            </a:r>
            <a:r>
              <a:rPr lang="ru-RU" sz="20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цветов </a:t>
            </a:r>
            <a:r>
              <a:rPr lang="ru-RU" sz="20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делаем украшения и приклеиваем </a:t>
            </a:r>
            <a:r>
              <a:rPr lang="ru-RU" sz="2000" b="1" i="1" dirty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их к елочке.</a:t>
            </a:r>
          </a:p>
        </p:txBody>
      </p:sp>
      <p:pic>
        <p:nvPicPr>
          <p:cNvPr id="4" name="Содержимое 3" descr="http://www.millionpodarkov.ru/podelki/wp-content/uploads/2011/10/%D1%84%D0%BE%D1%82%D0%BE-32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08" y="2285992"/>
            <a:ext cx="4876800" cy="36576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215238" cy="1143000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 старину говаривали…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428868"/>
            <a:ext cx="7215238" cy="3357586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Как новый год встретишь , так его и проведёшь.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Если первый день в Новом году будет веселый, то весь год будет таким.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С Новым годом, с новым счастьем!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</TotalTime>
  <Words>135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Мастерская деда Мороза</vt:lpstr>
      <vt:lpstr>Мастерская деда Мороза</vt:lpstr>
      <vt:lpstr>Подготовим для работы зеленую бумагу, ножницы, клей ПВА  и конфетти, бисер, фольгу для декора</vt:lpstr>
      <vt:lpstr>Из зеленой бумаги  склеиваем три конуса разной величины</vt:lpstr>
      <vt:lpstr>Делаем насечки по всей окружности конусов, раскручиваем надсечки ножницами.  Из конфетти, бисера, фольги разных цветов делаем украшения и приклеиваем их к елочке.</vt:lpstr>
      <vt:lpstr>В старину говаривали…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Мастерская Деда Мороза Мы подготовим для работы зеленую бумагу, ножницы, клей ПВА и шариковый пластилин для декора. </dc:title>
  <dc:creator>User</dc:creator>
  <cp:lastModifiedBy>User</cp:lastModifiedBy>
  <cp:revision>29</cp:revision>
  <dcterms:created xsi:type="dcterms:W3CDTF">2011-10-24T13:48:46Z</dcterms:created>
  <dcterms:modified xsi:type="dcterms:W3CDTF">2012-05-30T14:56:08Z</dcterms:modified>
</cp:coreProperties>
</file>