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66" r:id="rId2"/>
    <p:sldId id="290" r:id="rId3"/>
    <p:sldId id="286" r:id="rId4"/>
    <p:sldId id="289" r:id="rId5"/>
    <p:sldId id="277" r:id="rId6"/>
    <p:sldId id="291" r:id="rId7"/>
    <p:sldId id="268" r:id="rId8"/>
    <p:sldId id="293" r:id="rId9"/>
    <p:sldId id="269" r:id="rId10"/>
    <p:sldId id="292" r:id="rId11"/>
    <p:sldId id="267" r:id="rId12"/>
    <p:sldId id="299" r:id="rId13"/>
    <p:sldId id="272" r:id="rId14"/>
    <p:sldId id="294" r:id="rId15"/>
    <p:sldId id="279" r:id="rId16"/>
    <p:sldId id="295" r:id="rId17"/>
    <p:sldId id="276" r:id="rId18"/>
    <p:sldId id="296" r:id="rId19"/>
    <p:sldId id="274" r:id="rId20"/>
    <p:sldId id="298" r:id="rId21"/>
    <p:sldId id="28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874" autoAdjust="0"/>
  </p:normalViewPr>
  <p:slideViewPr>
    <p:cSldViewPr>
      <p:cViewPr varScale="1">
        <p:scale>
          <a:sx n="108" d="100"/>
          <a:sy n="108" d="100"/>
        </p:scale>
        <p:origin x="-170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75C5E-4754-422C-A72F-8A77FFD7AD4F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8CBD-FCD1-40C0-ADD7-86F944218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8CBD-FCD1-40C0-ADD7-86F9442183B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5832C-EF70-43A8-B6A8-6FB3194F865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3371-6D87-4FB5-A267-FE5304106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 ГОСТЯХ У СКАЗКИ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devjanostye.ru/wp-content/uploads/u17086390/93894131/Multiki-nashih-let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2879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24536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сметане мешен,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окошке стужен,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и румяный бок,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Покатился…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КОЛОБОК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0356" name="Picture 4" descr="http://uch.znate.ru/tw_files2/urls_6/13/d-1273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056784" cy="52109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«Нам не страшен серый волк,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Серый волк — зубами щелк!»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Эту песню пели звонко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веселых …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ТРИ  ПОРОСЕНКА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8358" name="Picture 6" descr="http://i024.radikal.ru/1301/05/5022569379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 он сделан из полена,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 каморке с папой жил.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вот нос его, наверно,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Самым длинным в мире был.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789040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она артисткой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Прекрасной, как звезда,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злого Карабаса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Сбежала навсегда.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3012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БУРАТИНО И МАЛЬВИНА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60098" name="Picture 2" descr="http://fotos0.cdn.promodeejay.net/resized_600/00/00/32/45/85/1_a04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76875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быстро от принца девица бежала,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туфельку даже она потеряла.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ЗОЛУШКА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232450" name="AutoShape 2" descr="http://multbox.ucoz.ru/_ph/11/827527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2452" name="Picture 4" descr="http://multbox.ucoz.ru/_ph/11/827527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275301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Возле леса на опушке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Трое их живет в избушке,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Там три стула и три кружки,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Три кровати, три подушки.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Угадайте без подсказки,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Кто герои этой сказки?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ТРИ  МЕДВЕДЯ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0402" name="Picture 2" descr="http://tales-game.net/uploads/posts/2010-05/1274458190_3-medveda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Мышка- норушка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себе нашла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Мышка- норушка  добрая была: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том в конце концов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множество жильцов.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13285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была подружкой гномов.</a:t>
            </a:r>
            <a:b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вам, конечно же, знакома.</a:t>
            </a:r>
            <a:endParaRPr lang="ru-RU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БЕЛОСНЕЖКА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http://www.ipb.su/uploads/ipbsu/podarizhizn/post-11-1328949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84776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22128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СКАЗОЧНОГО НАСТРОЕНИЯ!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3172" name="Picture 4" descr="http://stat21.privet.ru/lr/0c286158102f95c17ec2f40f82c67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7280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ТЕРЕМОК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6" descr="http://www.dskv1565.mskzapad.ru/images/cms/thumbs/a5b0aeaa3fa7d6e58d75710c18673bd7ec6d5f6d/teremok_600_auto_5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сказка: кошка, внучка,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Мышь, ещё собака Жучка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Деду с бабой помогали,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Корнеплоды собирали?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РЕПКА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 descr="http://copypast.ru/uploads/posts/1344598613_x_7f281f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257156" cy="52565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889838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Лечит бабочек, шмелей,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Лечит птиц он и зверей,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Сквозь очки свои глядит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Добрый доктор 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АЙБОЛИТ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1382" name="Picture 6" descr="http://audioskazki.net/wp-content/gallery/chukovsky/aibolit/p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узнают все по шапочке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красной. Однажды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 волк повстречался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опасный.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девочку съел бы и не подавился,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тут дровосек с топором появился.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КРАСНАЯ ШАПОЧКА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406" name="Picture 6" descr="http://s1.mamyciuklubas.lt/cache/40/78/4078bc7b051649041fbbb485aaac14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297166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146</Words>
  <Application>Microsoft Office PowerPoint</Application>
  <PresentationFormat>Экран (4:3)</PresentationFormat>
  <Paragraphs>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 ГОСТЯХ У СКАЗКИ</vt:lpstr>
      <vt:lpstr>Слайд 2</vt:lpstr>
      <vt:lpstr>ТЕРЕМОК</vt:lpstr>
      <vt:lpstr>Слайд 4</vt:lpstr>
      <vt:lpstr>РЕПКА</vt:lpstr>
      <vt:lpstr>Слайд 6</vt:lpstr>
      <vt:lpstr>АЙБОЛИТ</vt:lpstr>
      <vt:lpstr>Слайд 8</vt:lpstr>
      <vt:lpstr>КРАСНАЯ ШАПОЧКА</vt:lpstr>
      <vt:lpstr>  На сметане мешен, На окошке стужен, Круглый и румяный бок,         Покатился… </vt:lpstr>
      <vt:lpstr>КОЛОБОК</vt:lpstr>
      <vt:lpstr>Слайд 12</vt:lpstr>
      <vt:lpstr>ТРИ  ПОРОСЕНКА</vt:lpstr>
      <vt:lpstr>Слайд 14</vt:lpstr>
      <vt:lpstr>БУРАТИНО И МАЛЬВИНА</vt:lpstr>
      <vt:lpstr>Так быстро от принца девица бежала, Что туфельку даже она потеряла. </vt:lpstr>
      <vt:lpstr>ЗОЛУШКА</vt:lpstr>
      <vt:lpstr>Слайд 18</vt:lpstr>
      <vt:lpstr>ТРИ  МЕДВЕДЯ</vt:lpstr>
      <vt:lpstr>Слайд 20</vt:lpstr>
      <vt:lpstr>БЕЛОСНЕЖКА</vt:lpstr>
      <vt:lpstr>СКАЗОЧНОГО НАСТРОЕНИЯ!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2014-05-20T11:28:57Z</dcterms:created>
  <dcterms:modified xsi:type="dcterms:W3CDTF">2016-12-08T15:40:47Z</dcterms:modified>
</cp:coreProperties>
</file>