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93C1-E9C3-4336-B68A-3A07FBE10B59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ADBE-DB7C-40E9-B837-C39DF086B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55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93C1-E9C3-4336-B68A-3A07FBE10B59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ADBE-DB7C-40E9-B837-C39DF086B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91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93C1-E9C3-4336-B68A-3A07FBE10B59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ADBE-DB7C-40E9-B837-C39DF086B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1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93C1-E9C3-4336-B68A-3A07FBE10B59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ADBE-DB7C-40E9-B837-C39DF086B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83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93C1-E9C3-4336-B68A-3A07FBE10B59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ADBE-DB7C-40E9-B837-C39DF086B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21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93C1-E9C3-4336-B68A-3A07FBE10B59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ADBE-DB7C-40E9-B837-C39DF086B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87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93C1-E9C3-4336-B68A-3A07FBE10B59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ADBE-DB7C-40E9-B837-C39DF086B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52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93C1-E9C3-4336-B68A-3A07FBE10B59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ADBE-DB7C-40E9-B837-C39DF086B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52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93C1-E9C3-4336-B68A-3A07FBE10B59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ADBE-DB7C-40E9-B837-C39DF086B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56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93C1-E9C3-4336-B68A-3A07FBE10B59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ADBE-DB7C-40E9-B837-C39DF086B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01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93C1-E9C3-4336-B68A-3A07FBE10B59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ADBE-DB7C-40E9-B837-C39DF086B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24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593C1-E9C3-4336-B68A-3A07FBE10B59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EADBE-DB7C-40E9-B837-C39DF086B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37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79;%20&#1080;&#1084;&#1077;&#1085;&#1080;.m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vk.me/c607925/v607925823/1cc0/zRGkWacbkd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433048" cy="70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1769" y="2967335"/>
            <a:ext cx="7580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Волшебный мир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поинга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7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vk.me/c607925/v607925823/1cc0/zRGkWacbkd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8"/>
                    </a14:imgEffect>
                    <a14:imgEffect>
                      <a14:colorTemperature colorTemp="38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433048" cy="70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ivgorod.ru/uploads/images/6593/for_show-8f411b177ed5ba4e4f7809ea091d1a5d.jpg?12639795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9147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2652" y="116632"/>
            <a:ext cx="2130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Стафф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http://g.io.ua/img_aa/large/1871/23/1871234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812" y1="8748" x2="93651" y2="78559"/>
                        <a14:foregroundMark x1="5483" y1="16810" x2="91342" y2="88508"/>
                        <a14:backgroundMark x1="67244" y1="22127" x2="84704" y2="8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565" y="594957"/>
            <a:ext cx="7128792" cy="59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tatic12.insales.ru/images/products/1/2506/11004362/Ignis-Staff-Pop-Corn-throw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4729"/>
            <a:ext cx="6360798" cy="42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831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vk.me/c607925/v607925823/1cc0/zRGkWacbkd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8"/>
                    </a14:imgEffect>
                    <a14:imgEffect>
                      <a14:colorTemperature colorTemp="38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433048" cy="70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g.io.ua/img_aa/large/2056/64/205664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0912">
            <a:off x="-153663" y="742718"/>
            <a:ext cx="5238800" cy="39291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2652" y="116632"/>
            <a:ext cx="2130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Стафф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2" name="Picture 4" descr="http://www.neonhusky.com/JShop/shopimages/products/normal/VS-C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1000">
            <a:off x="5376489" y="379119"/>
            <a:ext cx="3593859" cy="51092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56652" y="3912124"/>
            <a:ext cx="4572000" cy="3060348"/>
            <a:chOff x="1256652" y="3912124"/>
            <a:chExt cx="4572000" cy="3060348"/>
          </a:xfrm>
        </p:grpSpPr>
        <p:pic>
          <p:nvPicPr>
            <p:cNvPr id="12294" name="Picture 6" descr="http://i.ytimg.com/vi/SbGUgy15ltI/hqdefault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751"/>
            <a:stretch/>
          </p:blipFill>
          <p:spPr bwMode="auto">
            <a:xfrm>
              <a:off x="1256652" y="3912124"/>
              <a:ext cx="4572000" cy="306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2752532" y="6495727"/>
              <a:ext cx="15802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Flow Wand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253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vk.me/c607925/v607925823/1cc0/zRGkWacbkd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433048" cy="70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9058" y="3000372"/>
            <a:ext cx="2105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file"/>
              </a:rPr>
              <a:t>Видео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3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vk.me/c607925/v607925823/1cc0/zRGkWacbkdQ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433048" cy="70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772816"/>
            <a:ext cx="885698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Поинг</a:t>
            </a:r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искусство, которое сочетает в себе </a:t>
            </a:r>
            <a:endParaRPr lang="ru-RU" sz="36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элементы </a:t>
            </a:r>
            <a:r>
              <a:rPr lang="ru-RU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жонглирования, </a:t>
            </a:r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танца </a:t>
            </a:r>
            <a:r>
              <a:rPr lang="ru-RU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endParaRPr lang="ru-RU" sz="36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художественной </a:t>
            </a:r>
            <a:r>
              <a:rPr lang="ru-RU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гимнастики и </a:t>
            </a:r>
            <a:r>
              <a:rPr lang="ru-RU" sz="3600" b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заключается </a:t>
            </a:r>
            <a:r>
              <a:rPr lang="ru-RU" sz="3600" b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умении вращать пои в различных направлениях</a:t>
            </a:r>
            <a:r>
              <a:rPr lang="ru-R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632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vk.me/c607925/v607925823/1cc0/zRGkWacbkd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433048" cy="70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14372" y="764704"/>
            <a:ext cx="4987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Поинг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реквизит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800738" y="1700808"/>
            <a:ext cx="3287735" cy="625218"/>
            <a:chOff x="2581084" y="1785010"/>
            <a:chExt cx="4053840" cy="770906"/>
          </a:xfrm>
        </p:grpSpPr>
        <p:sp>
          <p:nvSpPr>
            <p:cNvPr id="7" name="Полилиния 6"/>
            <p:cNvSpPr/>
            <p:nvPr/>
          </p:nvSpPr>
          <p:spPr>
            <a:xfrm>
              <a:off x="2581084" y="1844824"/>
              <a:ext cx="4053840" cy="711092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198121" rIns="369824" bIns="198121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44080" y="1785010"/>
              <a:ext cx="106952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Пои</a:t>
              </a:r>
              <a:endPara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796433" y="2368911"/>
            <a:ext cx="3287735" cy="707886"/>
            <a:chOff x="2796433" y="2368911"/>
            <a:chExt cx="3287735" cy="707886"/>
          </a:xfrm>
        </p:grpSpPr>
        <p:sp>
          <p:nvSpPr>
            <p:cNvPr id="17" name="Полилиния 16"/>
            <p:cNvSpPr/>
            <p:nvPr/>
          </p:nvSpPr>
          <p:spPr>
            <a:xfrm>
              <a:off x="2796433" y="2429331"/>
              <a:ext cx="3287735" cy="576708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198121" rIns="369824" bIns="198121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60012" y="2368911"/>
              <a:ext cx="196411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Флаги </a:t>
              </a:r>
              <a:endPara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00738" y="2996952"/>
            <a:ext cx="3287735" cy="707886"/>
            <a:chOff x="2800738" y="2996952"/>
            <a:chExt cx="3287735" cy="707886"/>
          </a:xfrm>
        </p:grpSpPr>
        <p:sp>
          <p:nvSpPr>
            <p:cNvPr id="20" name="Полилиния 19"/>
            <p:cNvSpPr/>
            <p:nvPr/>
          </p:nvSpPr>
          <p:spPr>
            <a:xfrm>
              <a:off x="2800738" y="3090219"/>
              <a:ext cx="3287735" cy="576708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198121" rIns="369824" bIns="198121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3928" y="2996952"/>
              <a:ext cx="164315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Вееры</a:t>
              </a:r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endPara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796432" y="3645024"/>
            <a:ext cx="3287735" cy="1323439"/>
            <a:chOff x="2796432" y="3645024"/>
            <a:chExt cx="3287735" cy="1323439"/>
          </a:xfrm>
        </p:grpSpPr>
        <p:sp>
          <p:nvSpPr>
            <p:cNvPr id="22" name="Полилиния 21"/>
            <p:cNvSpPr/>
            <p:nvPr/>
          </p:nvSpPr>
          <p:spPr>
            <a:xfrm>
              <a:off x="2796432" y="3750157"/>
              <a:ext cx="3287735" cy="576708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198121" rIns="369824" bIns="198121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 smtClean="0"/>
            </a:p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dirty="0"/>
            </a:p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 smtClean="0"/>
            </a:p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dirty="0"/>
            </a:p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 smtClean="0"/>
            </a:p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563888" y="3645024"/>
              <a:ext cx="244827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Нунчаку</a:t>
              </a:r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 </a:t>
              </a:r>
            </a:p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endPara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796433" y="4377298"/>
            <a:ext cx="3287735" cy="707886"/>
            <a:chOff x="2796433" y="4377298"/>
            <a:chExt cx="3287735" cy="707886"/>
          </a:xfrm>
        </p:grpSpPr>
        <p:sp>
          <p:nvSpPr>
            <p:cNvPr id="24" name="Полилиния 23"/>
            <p:cNvSpPr/>
            <p:nvPr/>
          </p:nvSpPr>
          <p:spPr>
            <a:xfrm>
              <a:off x="2796433" y="4437718"/>
              <a:ext cx="3287735" cy="576708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198121" rIns="369824" bIns="198121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777550" y="4377298"/>
              <a:ext cx="188660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Стафф</a:t>
              </a:r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 </a:t>
              </a:r>
              <a:endPara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6084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vk.me/c607925/v607925823/1cc0/zRGkWacbkd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8"/>
                    </a14:imgEffect>
                    <a14:imgEffect>
                      <a14:colorTemperature colorTemp="38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433048" cy="70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s9874.vk.me/u17842614/150861156/x_f7f975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9382">
            <a:off x="5534895" y="505901"/>
            <a:ext cx="3636218" cy="29695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9736" y="116632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st03.kakprosto.ru/tumb/680/images/article/2011/11/22/1_525506a69e0aa525506a69e0e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2716">
            <a:off x="-8324" y="513046"/>
            <a:ext cx="3748199" cy="28111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poi.ru/uploads/epoi8/4-copy-f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7255">
            <a:off x="-667678" y="3431943"/>
            <a:ext cx="5554320" cy="37101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tmyplace.ru/images/product_images/popup_images/FP00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73310">
            <a:off x="5816221" y="3542958"/>
            <a:ext cx="3106316" cy="31063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tatic12.insales.ru/images/products/1/1471/3139007/Ketchevye_poi_orange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250" b="89875" l="5000" r="94500">
                        <a14:foregroundMark x1="84167" y1="61125" x2="8908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5223" y="1574040"/>
            <a:ext cx="5278035" cy="351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06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2" descr="https://pp.vk.me/c607925/v607925823/1cc0/zRGkWacbkd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8"/>
                    </a14:imgEffect>
                    <a14:imgEffect>
                      <a14:colorTemperature colorTemp="38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433048" cy="70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tatic12.insales.ru/images/products/1/5845/38393557/ignis-pixel-poi-160HD-patterns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0506">
            <a:off x="4793730" y="301782"/>
            <a:ext cx="3941168" cy="39411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5139" y="116632"/>
            <a:ext cx="5265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Пиксельные пои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52" name="Picture 8" descr="http://shop.e-pic.ru/wp-content/uploads/2014/07/DSC_4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13458"/>
            <a:ext cx="4527270" cy="43229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hiningpromo.ru/wp-content/uploads/2012/10/LED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510" b="90667" l="3094" r="97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5599" y="764704"/>
            <a:ext cx="4932040" cy="329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hiningpromo.ru/wp-content/uploads/2013/11/DSC_21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9578" l="10000" r="90000">
                        <a14:foregroundMark x1="49467" y1="89451" x2="48852" y2="99578"/>
                        <a14:foregroundMark x1="59221" y1="86603" x2="57336" y2="99578"/>
                        <a14:backgroundMark x1="47295" y1="34441" x2="41311" y2="42141"/>
                        <a14:backgroundMark x1="58607" y1="36076" x2="60164" y2="37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8830" y="3560267"/>
            <a:ext cx="4464496" cy="346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82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vk.me/c607925/v607925823/1cc0/zRGkWacbkd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8"/>
                    </a14:imgEffect>
                    <a14:imgEffect>
                      <a14:colorTemperature colorTemp="38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433048" cy="70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5836" y="116632"/>
            <a:ext cx="2024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Флаги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ttp://shop.poister.ru/images/product_images/popup_images/9_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57" b="97002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021129"/>
            <a:ext cx="5306533" cy="387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zongluj.cz/img/x/1872/0-flag-poi-flu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48568" y1="66943" x2="51432" y2="95410"/>
                        <a14:foregroundMark x1="44954" y1="79834" x2="44434" y2="95801"/>
                        <a14:foregroundMark x1="51172" y1="79834" x2="52474" y2="89551"/>
                        <a14:foregroundMark x1="52995" y1="78271" x2="52214" y2="87988"/>
                        <a14:foregroundMark x1="44954" y1="77100" x2="43132" y2="99707"/>
                        <a14:foregroundMark x1="42611" y1="81396" x2="42350" y2="96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45021"/>
            <a:ext cx="7241178" cy="48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g04.s.alicdn.com/kf/HT1dY2gFLJaXXagOFbXI/205365497/HT1dY2gFLJaXXagOFbXI.jpg?size=73925&amp;height=846&amp;width=800&amp;hash=057c4d36fa5b258ac2d2d757a3705d3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50875" y1="9102" x2="60500" y2="5201"/>
                        <a14:backgroundMark x1="37625" y1="32270" x2="16875" y2="44563"/>
                        <a14:backgroundMark x1="80750" y1="38061" x2="76000" y2="54492"/>
                        <a14:backgroundMark x1="33375" y1="55792" x2="1875" y2="68794"/>
                        <a14:backgroundMark x1="15250" y1="81560" x2="26875" y2="96099"/>
                        <a14:backgroundMark x1="11125" y1="74113" x2="9750" y2="97754"/>
                        <a14:backgroundMark x1="74500" y1="28960" x2="74625" y2="28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78297"/>
            <a:ext cx="3079596" cy="325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611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vk.me/c607925/v607925823/1cc0/zRGkWacbkd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8"/>
                    </a14:imgEffect>
                    <a14:imgEffect>
                      <a14:colorTemperature colorTemp="38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433048" cy="70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drscdn.500px.org/photo/8753/m%3D1170/ff6d6a641dec29aafbaa43c493362d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6934">
            <a:off x="4877155" y="1110456"/>
            <a:ext cx="4395394" cy="29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5016" y="116632"/>
            <a:ext cx="2165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Вееры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http://cs539.userapi.com/u11887381/80408504/y_49d575f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996" y="1196752"/>
            <a:ext cx="4423357" cy="25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s413321.vk.me/v413321082/8e16/I-_abRZ7wl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35939"/>
            <a:ext cx="3912369" cy="29342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10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vk.me/c607925/v607925823/1cc0/zRGkWacbkd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8"/>
                    </a14:imgEffect>
                    <a14:imgEffect>
                      <a14:colorTemperature colorTemp="38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433048" cy="70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45294" y="116632"/>
            <a:ext cx="2725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Нунчаку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cdn-1.faidatemania.it/o/orig/come-costruire-dei-nunchaku_4b9d29385bed61541ea19d96f7bcc97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24340" y1="44575" x2="73998" y2="12023"/>
                        <a14:foregroundMark x1="14076" y1="56012" x2="8211" y2="67889"/>
                        <a14:backgroundMark x1="22874" y1="69501" x2="72630" y2="28592"/>
                        <a14:backgroundMark x1="12414" y1="23900" x2="39687" y2="9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9963"/>
            <a:ext cx="4447653" cy="296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tatic12.insales.ru/images/products/1/1445/36398501/ignis-pixel-nunchaku-48-hd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backgroundMark x1="16133" y1="53100" x2="40133" y2="52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0609">
            <a:off x="4201320" y="850421"/>
            <a:ext cx="5313847" cy="35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s13316.vk.me/u39334069/video/l_89090f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3" y="3643948"/>
            <a:ext cx="4392487" cy="32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035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47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ЦДОД</cp:lastModifiedBy>
  <cp:revision>14</cp:revision>
  <dcterms:created xsi:type="dcterms:W3CDTF">2016-03-21T16:10:57Z</dcterms:created>
  <dcterms:modified xsi:type="dcterms:W3CDTF">2016-09-05T07:46:50Z</dcterms:modified>
</cp:coreProperties>
</file>