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589241"/>
            <a:ext cx="5637010" cy="648072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г. Прокопьевск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8352928" cy="3744416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spcAft>
                <a:spcPts val="3600"/>
              </a:spcAft>
              <a:buNone/>
            </a:pPr>
            <a:r>
              <a:rPr lang="ru-RU" dirty="0" smtClean="0">
                <a:effectLst/>
                <a:latin typeface="Comic Sans MS" panose="030F0702030302020204" pitchFamily="66" charset="0"/>
              </a:rPr>
              <a:t>Городское</a:t>
            </a:r>
            <a:br>
              <a:rPr lang="ru-RU" dirty="0" smtClean="0">
                <a:effectLst/>
                <a:latin typeface="Comic Sans MS" panose="030F0702030302020204" pitchFamily="66" charset="0"/>
              </a:rPr>
            </a:br>
            <a:r>
              <a:rPr lang="ru-RU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4800" dirty="0" smtClean="0">
                <a:effectLst/>
                <a:latin typeface="Comic Sans MS" panose="030F0702030302020204" pitchFamily="66" charset="0"/>
              </a:rPr>
              <a:t>подростково-молодежное </a:t>
            </a:r>
            <a:r>
              <a:rPr lang="ru-RU" dirty="0" smtClean="0">
                <a:effectLst/>
                <a:latin typeface="Comic Sans MS" panose="030F0702030302020204" pitchFamily="66" charset="0"/>
              </a:rPr>
              <a:t>объединение </a:t>
            </a:r>
            <a:br>
              <a:rPr lang="ru-RU" dirty="0" smtClean="0">
                <a:effectLst/>
                <a:latin typeface="Comic Sans MS" panose="030F0702030302020204" pitchFamily="66" charset="0"/>
              </a:rPr>
            </a:br>
            <a:r>
              <a:rPr lang="ru-RU" sz="20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dirty="0" smtClean="0">
                <a:effectLst/>
                <a:latin typeface="Comic Sans MS" panose="030F0702030302020204" pitchFamily="66" charset="0"/>
              </a:rPr>
              <a:t/>
            </a:r>
            <a:br>
              <a:rPr lang="ru-RU" dirty="0" smtClean="0">
                <a:effectLst/>
                <a:latin typeface="Comic Sans MS" panose="030F0702030302020204" pitchFamily="66" charset="0"/>
              </a:rPr>
            </a:br>
            <a:r>
              <a:rPr lang="ru-RU" dirty="0" smtClean="0">
                <a:effectLst/>
                <a:latin typeface="Comic Sans MS" panose="030F0702030302020204" pitchFamily="66" charset="0"/>
              </a:rPr>
              <a:t>«</a:t>
            </a:r>
            <a:r>
              <a:rPr lang="en-US" dirty="0" smtClean="0">
                <a:effectLst/>
                <a:latin typeface="Comic Sans MS" panose="030F0702030302020204" pitchFamily="66" charset="0"/>
              </a:rPr>
              <a:t>NEW MILLENNIUM</a:t>
            </a:r>
            <a:r>
              <a:rPr lang="ru-RU" dirty="0" smtClean="0">
                <a:effectLst/>
                <a:latin typeface="Comic Sans MS" panose="030F0702030302020204" pitchFamily="66" charset="0"/>
              </a:rPr>
              <a:t>»</a:t>
            </a:r>
            <a:endParaRPr lang="ru-RU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4" name="песня волонтёров (4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0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80648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  <a:ea typeface="+mj-ea"/>
                <a:cs typeface="+mj-cs"/>
              </a:rPr>
              <a:t>Областная профильная волонтерская  смена</a:t>
            </a:r>
          </a:p>
        </p:txBody>
      </p:sp>
      <p:pic>
        <p:nvPicPr>
          <p:cNvPr id="2050" name="Picture 2" descr="C:\Users\Comp2016\Pictures\Волонтеры фото\afKXjDJpV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5663952" cy="4247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omp2016\Pictures\Волонтеры фото\GCgNr-h91u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56" y="3107802"/>
            <a:ext cx="5591944" cy="3726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omp2016\Pictures\Волонтеры фото\IpOjcDs6cy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1355"/>
            <a:ext cx="6667244" cy="4415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1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72816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</a:t>
            </a:r>
            <a:r>
              <a:rPr lang="ru-RU" sz="4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Р</a:t>
            </a:r>
            <a:r>
              <a:rPr lang="ru-RU" sz="4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И</a:t>
            </a:r>
            <a:r>
              <a:rPr lang="ru-RU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С</a:t>
            </a:r>
            <a:r>
              <a:rPr lang="ru-RU" sz="4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О</a:t>
            </a:r>
            <a:r>
              <a:rPr lang="ru-RU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Е</a:t>
            </a:r>
            <a:r>
              <a:rPr lang="ru-RU" sz="4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Д</a:t>
            </a:r>
            <a:r>
              <a:rPr lang="ru-RU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</a:t>
            </a:r>
            <a:r>
              <a:rPr lang="ru-RU" sz="4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Н</a:t>
            </a:r>
            <a:r>
              <a:rPr lang="ru-RU" sz="4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Я</a:t>
            </a:r>
            <a:r>
              <a:rPr lang="ru-RU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Й</a:t>
            </a:r>
            <a:r>
              <a:rPr lang="ru-RU" sz="4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Т</a:t>
            </a:r>
            <a:r>
              <a:rPr lang="ru-RU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Е</a:t>
            </a:r>
            <a:r>
              <a:rPr lang="ru-RU" sz="4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</a:t>
            </a:r>
            <a:r>
              <a:rPr lang="ru-RU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Ь</a:t>
            </a:r>
            <a:r>
              <a:rPr lang="ru-RU" sz="4800" dirty="0" smtClean="0">
                <a:latin typeface="Comic Sans MS" panose="030F0702030302020204" pitchFamily="66" charset="0"/>
              </a:rPr>
              <a:t> </a:t>
            </a:r>
            <a:r>
              <a:rPr lang="ru-RU" sz="4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К</a:t>
            </a:r>
            <a:r>
              <a:rPr lang="ru-RU" sz="4800" dirty="0" smtClean="0">
                <a:latin typeface="Comic Sans MS" panose="030F0702030302020204" pitchFamily="66" charset="0"/>
              </a:rPr>
              <a:t> </a:t>
            </a:r>
            <a:r>
              <a:rPr lang="ru-RU" sz="4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Н</a:t>
            </a:r>
            <a:r>
              <a:rPr lang="ru-RU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А</a:t>
            </a:r>
            <a:r>
              <a:rPr lang="ru-RU" sz="4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М</a:t>
            </a:r>
            <a:r>
              <a:rPr lang="ru-RU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!</a:t>
            </a:r>
          </a:p>
          <a:p>
            <a:pPr algn="ctr"/>
            <a:endParaRPr lang="ru-RU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Центр дополнительного образования детей</a:t>
            </a:r>
          </a:p>
          <a:p>
            <a:pPr algn="ctr"/>
            <a:r>
              <a:rPr lang="ru-RU" sz="4800" dirty="0">
                <a:solidFill>
                  <a:srgbClr val="7030A0"/>
                </a:solidFill>
                <a:latin typeface="Comic Sans MS" panose="030F0702030302020204" pitchFamily="66" charset="0"/>
              </a:rPr>
              <a:t>у</a:t>
            </a:r>
            <a:r>
              <a:rPr lang="ru-RU" sz="4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л. Обручева, 65</a:t>
            </a:r>
            <a:endParaRPr lang="ru-RU" sz="4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73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есня волонтёров (4).mp3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38600" y="2165350"/>
            <a:ext cx="609600" cy="6096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72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МЫ за: </a:t>
            </a:r>
          </a:p>
          <a:p>
            <a:r>
              <a:rPr lang="ru-RU" sz="2800" dirty="0" smtClean="0">
                <a:latin typeface="Comic Sans MS" panose="030F0702030302020204" pitchFamily="66" charset="0"/>
              </a:rPr>
              <a:t>осознанный выбор здорового образа жизни;</a:t>
            </a:r>
          </a:p>
          <a:p>
            <a:r>
              <a:rPr lang="ru-RU" sz="2800" dirty="0" smtClean="0">
                <a:latin typeface="Comic Sans MS" panose="030F0702030302020204" pitchFamily="66" charset="0"/>
              </a:rPr>
              <a:t>полезный и интересный досуг;</a:t>
            </a:r>
          </a:p>
          <a:p>
            <a:r>
              <a:rPr lang="ru-RU" sz="2800" dirty="0" smtClean="0">
                <a:latin typeface="Comic Sans MS" panose="030F0702030302020204" pitchFamily="66" charset="0"/>
              </a:rPr>
              <a:t>активную жизненную позицию;</a:t>
            </a:r>
          </a:p>
          <a:p>
            <a:r>
              <a:rPr lang="ru-RU" sz="2800" dirty="0" smtClean="0">
                <a:latin typeface="Comic Sans MS" panose="030F0702030302020204" pitchFamily="66" charset="0"/>
              </a:rPr>
              <a:t>познание нового интересного мира</a:t>
            </a:r>
            <a:endParaRPr lang="ru-RU" sz="28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ru-RU" sz="2800" dirty="0" smtClean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ru-RU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МЫ против:</a:t>
            </a:r>
          </a:p>
          <a:p>
            <a:r>
              <a:rPr lang="ru-RU" sz="2800" dirty="0">
                <a:latin typeface="Comic Sans MS" panose="030F0702030302020204" pitchFamily="66" charset="0"/>
              </a:rPr>
              <a:t>а</a:t>
            </a:r>
            <a:r>
              <a:rPr lang="ru-RU" sz="2800" dirty="0" smtClean="0">
                <a:latin typeface="Comic Sans MS" panose="030F0702030302020204" pitchFamily="66" charset="0"/>
              </a:rPr>
              <a:t>лкоголя,  сигарет и наркотиков;</a:t>
            </a:r>
          </a:p>
          <a:p>
            <a:r>
              <a:rPr lang="ru-RU" sz="2800" dirty="0" smtClean="0">
                <a:latin typeface="Comic Sans MS" panose="030F0702030302020204" pitchFamily="66" charset="0"/>
              </a:rPr>
              <a:t>террора;</a:t>
            </a:r>
          </a:p>
          <a:p>
            <a:r>
              <a:rPr lang="ru-RU" sz="2800" dirty="0" smtClean="0">
                <a:latin typeface="Comic Sans MS" panose="030F0702030302020204" pitchFamily="66" charset="0"/>
              </a:rPr>
              <a:t>скучной жизни;</a:t>
            </a:r>
          </a:p>
          <a:p>
            <a:r>
              <a:rPr lang="ru-RU" sz="2800" dirty="0" smtClean="0">
                <a:latin typeface="Comic Sans MS" panose="030F0702030302020204" pitchFamily="66" charset="0"/>
              </a:rPr>
              <a:t>плохого настроения</a:t>
            </a:r>
          </a:p>
          <a:p>
            <a:pPr marL="4572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900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045380"/>
            <a:ext cx="8568952" cy="55519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>
                <a:latin typeface="Comic Sans MS" panose="030F0702030302020204" pitchFamily="66" charset="0"/>
              </a:rPr>
              <a:t>п</a:t>
            </a:r>
            <a:r>
              <a:rPr lang="ru-RU" sz="2800" dirty="0" smtClean="0">
                <a:latin typeface="Comic Sans MS" panose="030F0702030302020204" pitchFamily="66" charset="0"/>
              </a:rPr>
              <a:t>роводит </a:t>
            </a:r>
            <a:r>
              <a:rPr lang="ru-RU" sz="2800" dirty="0">
                <a:latin typeface="Comic Sans MS" panose="030F0702030302020204" pitchFamily="66" charset="0"/>
              </a:rPr>
              <a:t>акции, праздники, занятия, </a:t>
            </a:r>
            <a:r>
              <a:rPr lang="ru-RU" sz="2800" dirty="0" smtClean="0">
                <a:latin typeface="Comic Sans MS" panose="030F0702030302020204" pitchFamily="66" charset="0"/>
              </a:rPr>
              <a:t>тренинги:</a:t>
            </a:r>
            <a:endParaRPr lang="ru-RU" sz="2800" dirty="0">
              <a:latin typeface="Comic Sans MS" panose="030F0702030302020204" pitchFamily="66" charset="0"/>
            </a:endParaRPr>
          </a:p>
          <a:p>
            <a:pPr lvl="0"/>
            <a:r>
              <a:rPr lang="ru-RU" sz="3500" dirty="0" smtClean="0">
                <a:latin typeface="Comic Sans MS" panose="030F0702030302020204" pitchFamily="66" charset="0"/>
              </a:rPr>
              <a:t>Акция «Подари </a:t>
            </a:r>
            <a:r>
              <a:rPr lang="ru-RU" sz="3500" dirty="0">
                <a:latin typeface="Comic Sans MS" panose="030F0702030302020204" pitchFamily="66" charset="0"/>
              </a:rPr>
              <a:t>улыбку городу»;</a:t>
            </a:r>
          </a:p>
          <a:p>
            <a:pPr lvl="0"/>
            <a:r>
              <a:rPr lang="ru-RU" sz="3500" dirty="0" smtClean="0">
                <a:latin typeface="Comic Sans MS" panose="030F0702030302020204" pitchFamily="66" charset="0"/>
              </a:rPr>
              <a:t>Акция «День </a:t>
            </a:r>
            <a:r>
              <a:rPr lang="ru-RU" sz="3500" dirty="0">
                <a:latin typeface="Comic Sans MS" panose="030F0702030302020204" pitchFamily="66" charset="0"/>
              </a:rPr>
              <a:t>цветного настроения»;</a:t>
            </a:r>
          </a:p>
          <a:p>
            <a:pPr lvl="0"/>
            <a:r>
              <a:rPr lang="ru-RU" sz="3500" dirty="0" smtClean="0">
                <a:latin typeface="Comic Sans MS" panose="030F0702030302020204" pitchFamily="66" charset="0"/>
              </a:rPr>
              <a:t>Акция «Молодежь против террора»;</a:t>
            </a:r>
          </a:p>
          <a:p>
            <a:pPr lvl="0"/>
            <a:r>
              <a:rPr lang="ru-RU" sz="3500" dirty="0" smtClean="0">
                <a:latin typeface="Comic Sans MS" panose="030F0702030302020204" pitchFamily="66" charset="0"/>
              </a:rPr>
              <a:t>Праздник </a:t>
            </a:r>
            <a:r>
              <a:rPr lang="ru-RU" sz="3500" dirty="0">
                <a:latin typeface="Comic Sans MS" panose="030F0702030302020204" pitchFamily="66" charset="0"/>
              </a:rPr>
              <a:t>«Город здоровья</a:t>
            </a:r>
            <a:r>
              <a:rPr lang="ru-RU" sz="3500" dirty="0" smtClean="0">
                <a:latin typeface="Comic Sans MS" panose="030F0702030302020204" pitchFamily="66" charset="0"/>
              </a:rPr>
              <a:t>»;</a:t>
            </a:r>
          </a:p>
          <a:p>
            <a:pPr lvl="0"/>
            <a:r>
              <a:rPr lang="ru-RU" sz="3500" dirty="0" smtClean="0">
                <a:latin typeface="Comic Sans MS" panose="030F0702030302020204" pitchFamily="66" charset="0"/>
              </a:rPr>
              <a:t>Праздник «Секреты здоровья»;</a:t>
            </a:r>
          </a:p>
          <a:p>
            <a:pPr lvl="0"/>
            <a:r>
              <a:rPr lang="ru-RU" sz="3500" dirty="0" smtClean="0">
                <a:latin typeface="Comic Sans MS" panose="030F0702030302020204" pitchFamily="66" charset="0"/>
              </a:rPr>
              <a:t>Занятия по сплочению коллектива, по развитию навыков общения и т.д.</a:t>
            </a:r>
            <a:endParaRPr lang="ru-RU" sz="3500" dirty="0">
              <a:latin typeface="Comic Sans MS" panose="030F0702030302020204" pitchFamily="66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76672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latin typeface="Comic Sans MS" panose="030F0702030302020204" pitchFamily="66" charset="0"/>
              </a:rPr>
              <a:t>ПМО «</a:t>
            </a:r>
            <a:r>
              <a:rPr lang="en-US" sz="3200" i="1" dirty="0">
                <a:latin typeface="Comic Sans MS" panose="030F0702030302020204" pitchFamily="66" charset="0"/>
              </a:rPr>
              <a:t>NEW MILLENNIUM</a:t>
            </a:r>
            <a:r>
              <a:rPr lang="ru-RU" sz="3200" i="1" dirty="0">
                <a:latin typeface="Comic Sans MS" panose="030F0702030302020204" pitchFamily="66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4701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0165"/>
            <a:ext cx="8208912" cy="657180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Comic Sans MS" panose="030F0702030302020204" pitchFamily="66" charset="0"/>
              </a:rPr>
              <a:t>Акция «День цветного настроения» 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omp2016\Pictures\Волонтеры фото\fD_M-XHQAH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" y="941172"/>
            <a:ext cx="8889131" cy="5916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omp2016\Pictures\Волонтеры фото\mwz9Eold2p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5" y="1052736"/>
            <a:ext cx="8928992" cy="5943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omp2016\Pictures\Волонтеры фото\NmckqFX4b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6" y="1052898"/>
            <a:ext cx="8889131" cy="5916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40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458" y="-27709"/>
            <a:ext cx="9166048" cy="648397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latin typeface="Comic Sans MS" panose="030F0702030302020204" pitchFamily="66" charset="0"/>
              </a:rPr>
              <a:t>Акция "Билеты в счастливое будущее"</a:t>
            </a:r>
            <a:r>
              <a:rPr lang="ru-RU" sz="2800" b="0" dirty="0">
                <a:effectLst/>
              </a:rPr>
              <a:t/>
            </a:r>
            <a:br>
              <a:rPr lang="ru-RU" sz="2800" b="0" dirty="0">
                <a:effectLst/>
              </a:rPr>
            </a:br>
            <a:endParaRPr lang="ru-RU" sz="2800" dirty="0"/>
          </a:p>
        </p:txBody>
      </p:sp>
      <p:pic>
        <p:nvPicPr>
          <p:cNvPr id="4098" name="Picture 2" descr="C:\Users\Comp2016\Pictures\Волонтеры фото\Gm2mR950ZQ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70023" cy="6110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5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04856" cy="792088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Comic Sans MS" panose="030F0702030302020204" pitchFamily="66" charset="0"/>
              </a:rPr>
              <a:t>Акция «Молодежь против террора»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Comp2016\Pictures\Волонтеры фото\jiLd0Xaj8h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" r="6892" b="11050"/>
          <a:stretch/>
        </p:blipFill>
        <p:spPr bwMode="auto">
          <a:xfrm>
            <a:off x="-24605" y="1329588"/>
            <a:ext cx="4596605" cy="339555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5" name="Picture 3" descr="C:\Users\Comp2016\Pictures\Волонтеры фото\6MwwkNoIt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29588"/>
            <a:ext cx="4770884" cy="35781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6" name="Picture 4" descr="C:\Users\Comp2016\Pictures\Волонтеры фото\Qn9YRWlziG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306" y="3193177"/>
            <a:ext cx="4886431" cy="366482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1561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63470" y="332656"/>
            <a:ext cx="9278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  <a:ea typeface="+mj-ea"/>
                <a:cs typeface="+mj-cs"/>
              </a:rPr>
              <a:t>Праздники в детских домах и школах-интернатах</a:t>
            </a:r>
          </a:p>
        </p:txBody>
      </p:sp>
      <p:pic>
        <p:nvPicPr>
          <p:cNvPr id="5122" name="Picture 2" descr="C:\Users\Comp2016\Pictures\Волонтеры фото\1atc2XLc2DI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2"/>
          <a:stretch/>
        </p:blipFill>
        <p:spPr bwMode="auto">
          <a:xfrm>
            <a:off x="108674" y="907298"/>
            <a:ext cx="4967382" cy="2985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Comp2016\Pictures\Волонтеры фото\7Yt8lOxQIx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2"/>
          <a:stretch/>
        </p:blipFill>
        <p:spPr bwMode="auto">
          <a:xfrm>
            <a:off x="4648951" y="876971"/>
            <a:ext cx="4589678" cy="3058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Comp2016\Pictures\Волонтеры фото\8SQByZp2hx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" b="17172"/>
          <a:stretch/>
        </p:blipFill>
        <p:spPr bwMode="auto">
          <a:xfrm>
            <a:off x="107504" y="3645024"/>
            <a:ext cx="4831888" cy="3058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Comp2016\Pictures\Волонтеры фото\blfJRWeyQck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5" r="13984" b="9102"/>
          <a:stretch/>
        </p:blipFill>
        <p:spPr bwMode="auto">
          <a:xfrm>
            <a:off x="4458320" y="3501008"/>
            <a:ext cx="4683530" cy="3188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26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9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Comic Sans MS" panose="030F0702030302020204" pitchFamily="66" charset="0"/>
              </a:rPr>
              <a:t>Городская профильная волонтерская  смена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Comp2016\Pictures\Волонтеры фото\0uZtQQFWjf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08669"/>
            <a:ext cx="8064896" cy="5314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 descr="C:\Users\Comp2016\Pictures\Волонтеры фото\c2ii4Raw9p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956376" cy="59672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31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634</TotalTime>
  <Words>144</Words>
  <Application>Microsoft Office PowerPoint</Application>
  <PresentationFormat>Экран (4:3)</PresentationFormat>
  <Paragraphs>31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Городское  подростково-молодежное объединение    «NEW MILLENNIUM»</vt:lpstr>
      <vt:lpstr>Презентация PowerPoint</vt:lpstr>
      <vt:lpstr>Презентация PowerPoint</vt:lpstr>
      <vt:lpstr>Презентация PowerPoint</vt:lpstr>
      <vt:lpstr>Акция «День цветного настроения» </vt:lpstr>
      <vt:lpstr>Акция "Билеты в счастливое будущее" </vt:lpstr>
      <vt:lpstr>Акция «Молодежь против террора»</vt:lpstr>
      <vt:lpstr>Презентация PowerPoint</vt:lpstr>
      <vt:lpstr>Городская профильная волонтерская  смена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Подростково-молодежное объединение  «NEW MILLENNIUM»</dc:title>
  <dc:creator>Comp2016</dc:creator>
  <cp:lastModifiedBy>Comp2016</cp:lastModifiedBy>
  <cp:revision>47</cp:revision>
  <dcterms:created xsi:type="dcterms:W3CDTF">2016-10-10T03:13:31Z</dcterms:created>
  <dcterms:modified xsi:type="dcterms:W3CDTF">2016-10-24T02:14:44Z</dcterms:modified>
</cp:coreProperties>
</file>