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F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3B5A686-B78C-4298-A6D6-FF267579B18C}" type="datetimeFigureOut">
              <a:rPr lang="ru-RU" smtClean="0"/>
              <a:pPr/>
              <a:t>26.01.2015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AC158A7-B240-4FEE-B9C4-ACA6DE703C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43050"/>
            <a:ext cx="6172200" cy="2071702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accent1">
                    <a:lumMod val="75000"/>
                  </a:schemeClr>
                </a:solidFill>
                <a:latin typeface="TruthCYR Ultra" pitchFamily="50" charset="-52"/>
              </a:rPr>
              <a:t>необычная мозаика</a:t>
            </a:r>
            <a:endParaRPr lang="ru-RU" sz="4800" i="1" dirty="0">
              <a:solidFill>
                <a:schemeClr val="accent1">
                  <a:lumMod val="75000"/>
                </a:schemeClr>
              </a:solidFill>
              <a:latin typeface="TruthCYR Ultra" pitchFamily="50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Составитель </a:t>
            </a:r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Хохлова Нелли Александровна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428604"/>
            <a:ext cx="7500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дополнительного образования детей «Центр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детей»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г.Прокопьевск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86742" cy="42862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таблеток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14422"/>
            <a:ext cx="37862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14422"/>
            <a:ext cx="3814772" cy="47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гвоздей и </a:t>
            </a:r>
            <a:r>
              <a:rPr lang="ru-RU" sz="2200" dirty="0" err="1" smtClean="0">
                <a:solidFill>
                  <a:schemeClr val="accent1">
                    <a:lumMod val="75000"/>
                  </a:schemeClr>
                </a:solidFill>
              </a:rPr>
              <a:t>саморезов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9376" t="2344" r="3906" b="6249"/>
          <a:stretch>
            <a:fillRect/>
          </a:stretch>
        </p:blipFill>
        <p:spPr bwMode="auto">
          <a:xfrm>
            <a:off x="357158" y="785794"/>
            <a:ext cx="292895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rcRect t="781" b="5468"/>
          <a:stretch>
            <a:fillRect/>
          </a:stretch>
        </p:blipFill>
        <p:spPr bwMode="auto">
          <a:xfrm>
            <a:off x="3286116" y="2143116"/>
            <a:ext cx="214314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/>
          <a:srcRect l="7053" t="2344" r="5955" b="3906"/>
          <a:stretch>
            <a:fillRect/>
          </a:stretch>
        </p:blipFill>
        <p:spPr bwMode="auto">
          <a:xfrm>
            <a:off x="5429256" y="3214686"/>
            <a:ext cx="292895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косметики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707236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b="14351"/>
          <a:stretch>
            <a:fillRect/>
          </a:stretch>
        </p:blipFill>
        <p:spPr bwMode="auto">
          <a:xfrm>
            <a:off x="4643438" y="1000108"/>
            <a:ext cx="38100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43971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пуговиц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b="5347"/>
          <a:stretch>
            <a:fillRect/>
          </a:stretch>
        </p:blipFill>
        <p:spPr bwMode="auto">
          <a:xfrm>
            <a:off x="357158" y="714356"/>
            <a:ext cx="3552842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286124"/>
            <a:ext cx="5119710" cy="340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43971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пластилина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b="8692"/>
          <a:stretch>
            <a:fillRect/>
          </a:stretch>
        </p:blipFill>
        <p:spPr bwMode="auto">
          <a:xfrm>
            <a:off x="357158" y="2285992"/>
            <a:ext cx="4281499" cy="41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t="8333" b="7031"/>
          <a:stretch>
            <a:fillRect/>
          </a:stretch>
        </p:blipFill>
        <p:spPr bwMode="auto">
          <a:xfrm>
            <a:off x="4429124" y="857232"/>
            <a:ext cx="4210061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t="7500" b="4374"/>
          <a:stretch>
            <a:fillRect/>
          </a:stretch>
        </p:blipFill>
        <p:spPr bwMode="auto">
          <a:xfrm>
            <a:off x="928662" y="1214422"/>
            <a:ext cx="22669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песка и ракушек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b="11438"/>
          <a:stretch>
            <a:fillRect/>
          </a:stretch>
        </p:blipFill>
        <p:spPr bwMode="auto">
          <a:xfrm>
            <a:off x="2500298" y="4143380"/>
            <a:ext cx="38100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l="5653" r="7663" b="6249"/>
          <a:stretch>
            <a:fillRect/>
          </a:stretch>
        </p:blipFill>
        <p:spPr bwMode="auto">
          <a:xfrm>
            <a:off x="4929190" y="857232"/>
            <a:ext cx="328614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7500" t="2492" r="8124" b="5315"/>
          <a:stretch>
            <a:fillRect/>
          </a:stretch>
        </p:blipFill>
        <p:spPr bwMode="auto">
          <a:xfrm>
            <a:off x="4857752" y="857232"/>
            <a:ext cx="321471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18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яичной скорлупы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3"/>
          <a:srcRect l="4500" b="8077"/>
          <a:stretch>
            <a:fillRect/>
          </a:stretch>
        </p:blipFill>
        <p:spPr bwMode="auto">
          <a:xfrm>
            <a:off x="4000496" y="3500438"/>
            <a:ext cx="45481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l="5799" b="5499"/>
          <a:stretch>
            <a:fillRect/>
          </a:stretch>
        </p:blipFill>
        <p:spPr bwMode="auto">
          <a:xfrm>
            <a:off x="714348" y="1285860"/>
            <a:ext cx="34813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карандашей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b="6875"/>
          <a:stretch>
            <a:fillRect/>
          </a:stretch>
        </p:blipFill>
        <p:spPr bwMode="auto">
          <a:xfrm>
            <a:off x="4643438" y="1071546"/>
            <a:ext cx="3643338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rcRect b="6249"/>
          <a:stretch>
            <a:fillRect/>
          </a:stretch>
        </p:blipFill>
        <p:spPr bwMode="auto">
          <a:xfrm>
            <a:off x="571472" y="1071546"/>
            <a:ext cx="357190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Мозаика из пластиковых крышек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 r="3958" b="10000"/>
          <a:stretch>
            <a:fillRect/>
          </a:stretch>
        </p:blipFill>
        <p:spPr bwMode="auto">
          <a:xfrm>
            <a:off x="500034" y="928670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r="15343"/>
          <a:stretch>
            <a:fillRect/>
          </a:stretch>
        </p:blipFill>
        <p:spPr bwMode="auto">
          <a:xfrm>
            <a:off x="4286248" y="2928934"/>
            <a:ext cx="3857652" cy="352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10393" t="5264" r="3002" b="5263"/>
          <a:stretch>
            <a:fillRect/>
          </a:stretch>
        </p:blipFill>
        <p:spPr bwMode="auto">
          <a:xfrm rot="20431806">
            <a:off x="1643042" y="3929066"/>
            <a:ext cx="178595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714356"/>
            <a:ext cx="2321550" cy="295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Мозаика из металлических крышек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 b="3208"/>
          <a:stretch>
            <a:fillRect/>
          </a:stretch>
        </p:blipFill>
        <p:spPr bwMode="auto">
          <a:xfrm>
            <a:off x="785786" y="714356"/>
            <a:ext cx="2500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4"/>
          <a:srcRect t="6723"/>
          <a:stretch>
            <a:fillRect/>
          </a:stretch>
        </p:blipFill>
        <p:spPr bwMode="auto">
          <a:xfrm>
            <a:off x="2571736" y="3571876"/>
            <a:ext cx="4376513" cy="2973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36828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медиаторов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b="14201"/>
          <a:stretch>
            <a:fillRect/>
          </a:stretch>
        </p:blipFill>
        <p:spPr bwMode="auto">
          <a:xfrm>
            <a:off x="2214546" y="857232"/>
            <a:ext cx="47149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36828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конфет, жвачек, леденцов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714356"/>
            <a:ext cx="2319338" cy="376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643050"/>
            <a:ext cx="2605090" cy="397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143248"/>
            <a:ext cx="2638425" cy="346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3257557" cy="51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643050"/>
            <a:ext cx="4281499" cy="335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36828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почтовых спамов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639" r="3279"/>
          <a:stretch>
            <a:fillRect/>
          </a:stretch>
        </p:blipFill>
        <p:spPr bwMode="auto">
          <a:xfrm>
            <a:off x="357158" y="3857628"/>
            <a:ext cx="41434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r="4487"/>
          <a:stretch>
            <a:fillRect/>
          </a:stretch>
        </p:blipFill>
        <p:spPr bwMode="auto">
          <a:xfrm>
            <a:off x="428596" y="857232"/>
            <a:ext cx="4071966" cy="270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071678"/>
            <a:ext cx="3786214" cy="274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36828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яблок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142984"/>
            <a:ext cx="5138755" cy="34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643050"/>
            <a:ext cx="324802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36828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Мозаика из бусин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b="5357"/>
          <a:stretch>
            <a:fillRect/>
          </a:stretch>
        </p:blipFill>
        <p:spPr bwMode="auto">
          <a:xfrm rot="20812115">
            <a:off x="1326058" y="2591948"/>
            <a:ext cx="2500330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rcRect l="5556" t="3776" r="2778" b="5594"/>
          <a:stretch>
            <a:fillRect/>
          </a:stretch>
        </p:blipFill>
        <p:spPr bwMode="auto">
          <a:xfrm rot="672215">
            <a:off x="5409124" y="2636373"/>
            <a:ext cx="250033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 b="9883"/>
          <a:stretch>
            <a:fillRect/>
          </a:stretch>
        </p:blipFill>
        <p:spPr bwMode="auto">
          <a:xfrm>
            <a:off x="1928794" y="785794"/>
            <a:ext cx="527685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96</TotalTime>
  <Words>77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необычная мозаика</vt:lpstr>
      <vt:lpstr>Мозаика из пластиковых крышек</vt:lpstr>
      <vt:lpstr>Мозаика из металлических крышек</vt:lpstr>
      <vt:lpstr>Мозаика из медиаторов</vt:lpstr>
      <vt:lpstr>Мозаика из конфет, жвачек, леденцов</vt:lpstr>
      <vt:lpstr>Слайд 6</vt:lpstr>
      <vt:lpstr>Мозаика из почтовых спамов</vt:lpstr>
      <vt:lpstr>Мозаика из яблок</vt:lpstr>
      <vt:lpstr>Мозаика из бусин</vt:lpstr>
      <vt:lpstr>Мозаика из таблеток</vt:lpstr>
      <vt:lpstr>Мозаика из гвоздей и саморезов</vt:lpstr>
      <vt:lpstr>Мозаика из косметики</vt:lpstr>
      <vt:lpstr>Мозаика из пуговиц</vt:lpstr>
      <vt:lpstr>Мозаика из пластилина</vt:lpstr>
      <vt:lpstr>Мозаика из песка и ракушек</vt:lpstr>
      <vt:lpstr>Мозаика из яичной скорлупы</vt:lpstr>
      <vt:lpstr>Мозаика из карандашей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необычная мозаика</dc:title>
  <dc:creator>User</dc:creator>
  <cp:lastModifiedBy>User</cp:lastModifiedBy>
  <cp:revision>11</cp:revision>
  <dcterms:created xsi:type="dcterms:W3CDTF">2015-01-17T17:38:14Z</dcterms:created>
  <dcterms:modified xsi:type="dcterms:W3CDTF">2015-01-26T09:51:01Z</dcterms:modified>
</cp:coreProperties>
</file>