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89" r:id="rId13"/>
    <p:sldId id="266" r:id="rId14"/>
    <p:sldId id="295" r:id="rId15"/>
    <p:sldId id="294" r:id="rId16"/>
    <p:sldId id="296" r:id="rId17"/>
    <p:sldId id="297" r:id="rId18"/>
    <p:sldId id="298" r:id="rId19"/>
    <p:sldId id="268" r:id="rId20"/>
    <p:sldId id="269" r:id="rId21"/>
    <p:sldId id="270" r:id="rId22"/>
    <p:sldId id="271" r:id="rId23"/>
    <p:sldId id="272" r:id="rId24"/>
    <p:sldId id="286" r:id="rId25"/>
    <p:sldId id="287" r:id="rId26"/>
    <p:sldId id="273" r:id="rId27"/>
    <p:sldId id="274" r:id="rId28"/>
    <p:sldId id="275" r:id="rId29"/>
    <p:sldId id="276" r:id="rId30"/>
    <p:sldId id="290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91" r:id="rId41"/>
    <p:sldId id="29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D09AFE-D435-458A-8245-10E06C10FDD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095D945-5881-40D7-9B0F-D7212E09E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ru.wikipedia.org/w/index.php?title=%D0%A5%D1%83%D0%B4%D0%BE%D0%B6%D0%B5%D1%81%D1%82%D0%B2%D0%B5%D0%BD%D0%BD%D0%B0%D1%8F_%D0%BE%D0%B1%D1%80%D0%B0%D0%B1%D0%BE%D1%82%D0%BA%D0%B0_%D0%BC%D0%B5%D1%82%D0%B0%D0%BB%D0%BB%D0%B0&amp;action=edit&amp;redlink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ru.wikipedia.org/wiki/%D0%A5%D1%80%D0%B8%D1%81%D1%82%D0%B8%D0%B0%D0%BD%D1%81%D0%BA%D0%B0%D1%8F_%D0%BE%D0%BB%D0%BE%D0%B2%D1%8F%D0%BD%D0%BD%D0%B0%D1%8F_%D0%BC%D0%B8%D0%BD%D0%B8%D0%B0%D1%82%D1%8E%D1%80%D0%B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ru.wikipedia.org/w/index.php?title=%D0%A5%D1%83%D0%B4%D0%BE%D0%B6%D0%B5%D1%81%D1%82%D0%B2%D0%B5%D0%BD%D0%BD%D0%BE%D0%B5_%D0%BB%D0%B8%D1%82%D1%8C%D0%B5_%D0%B8%D0%B7_%D0%B1%D0%BB%D0%B0%D0%B3%D0%BE%D1%80%D0%BE%D0%B4%D0%BD%D1%8B%D1%85_%D0%BC%D0%B5%D1%82%D0%B0%D0%BB%D0%BB%D0%BE%D0%B2,_%D0%B1%D1%80%D0%BE%D0%BD%D0%B7%D1%8B_%D0%B8_%D0%BB%D0%B0%D1%82%D1%83%D0%BD%D0%B8&amp;action=edit&amp;redlink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ru.wikipedia.org/wiki/%D0%9F%D0%B8%D1%80%D0%BE%D0%B3%D1%80%D0%B0%D1%84%D0%B8%D1%8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1%82%D1%80%D0%B0%D0%B6" TargetMode="External"/><Relationship Id="rId7" Type="http://schemas.openxmlformats.org/officeDocument/2006/relationships/image" Target="../media/image70.jpeg"/><Relationship Id="rId2" Type="http://schemas.openxmlformats.org/officeDocument/2006/relationships/hyperlink" Target="http://ru.wikipedia.org/w/index.php?title=%D0%A0%D0%B0%D0%B1%D0%BE%D1%82%D0%B0_%D1%81%D0%BE_%D1%81%D1%82%D0%B5%D0%BA%D0%BB%D0%BE%D0%BC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ru.wikipedia.org/w/index.php?title=%D0%92%D0%B8%D1%82%D1%80%D0%B0%D0%B6%D0%BD%D0%B0%D1%8F_%D1%80%D0%BE%D1%81%D0%BF%D0%B8%D1%81%D1%8C&amp;action=edit&amp;redlink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ru.wikipedia.org/wiki/%D0%9C%D0%BE%D0%B7%D0%B0%D0%B8%D0%BA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ru.wikipedia.org/wiki/%D0%9D%D0%B0%D0%B1%D0%BE%D0%B9%D0%BA%D0%B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223034" cy="24860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Виды декоративно-прикладного искусства</a:t>
            </a: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786058"/>
            <a:ext cx="8001056" cy="3214710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"Расскажи мне и я забуду, </a:t>
            </a:r>
          </a:p>
          <a:p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Покажи мне и я запомню, </a:t>
            </a:r>
          </a:p>
          <a:p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Дай мне попробовать, и я научусь". </a:t>
            </a:r>
          </a:p>
          <a:p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(древняя китайская пословица)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ьба по кости (1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зьба по кости (16 фото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4291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Резьба по камню</a:t>
            </a: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 Инталия. изображ.Юлию,дочьТита 9век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038600" cy="425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Фото Камея.Птолемей II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7"/>
            <a:ext cx="428628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Камея.Император Август9-12в.2хслойный оник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143504" cy="51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 без назван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3482" y="2357430"/>
            <a:ext cx="390051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72494" cy="15716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Керамика 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др.-греч</a:t>
            </a:r>
            <a:r>
              <a:rPr 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κέραμος </a:t>
            </a:r>
            <a:r>
              <a:rPr 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— глина) — изделия из неорганических, неметаллических материалов (например, глины) и их смесей с минеральными добавками, изготовляемые под воздействием высокой температуры с последующим охлаждением</a:t>
            </a:r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5" name="Содержимое 4" descr="Валтасар - чайный сервиз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038600" cy="19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Валтасар - Чайные наборы город Славянск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4038600" cy="210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иот с иконой - церковная продукция из керами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28775"/>
            <a:ext cx="33337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Вышивание крестиком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selena-stitch.ru/free/004_two_wolfs_big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1434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53.radikal.ru/i139/1005/6a/e0274b231e3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6138" y="1714488"/>
            <a:ext cx="44878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Объемное вышивание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kee.ru/files/hp/iri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929090" cy="49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49.radikal.ru/i125/1005/bf/0918432d465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273580" cy="491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Вышивание лентами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07.radikal.ru/i180/1005/0c/21be04208d3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9659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original-home.ru/wp-content/uploads/2009/02/409033232_fd2b3a86b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5720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Вышивание бисером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001.radikal.ru/i196/1005/35/cf210376b52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4420" y="1770063"/>
            <a:ext cx="358003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stat17.privet.ru/lr/0914cfcc754f478969446ace6d87d63e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5"/>
            <a:ext cx="4000528" cy="451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Вышивка гладью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58.radikal.ru/i160/1104/43/4cb4590b0a6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692170" cy="47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51.radikal.ru/i132/1104/0e/7fd8bf9a66e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631337" cy="46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29642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Вязание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Содержимое 5" descr="http://vita.opti-mail.net/images/users/vita/shirt-3-3-b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143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klubochek.ru/images/dwi600/v3.gif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40243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ПИ (декоративно-прикладное искусств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92961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yazhusama.ru/wp-content/uploads/2011/06/azhurnyi-sharf-spicam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43910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646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Макраме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арабск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— тесьма, бахрома, кружево или от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турецк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— шарф или салфетка с бахромой) — техника узелкового плетения.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Содержимое 4" descr="Фото Корзина с цветами (макраме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143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Фото Абажур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571900" cy="47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Ковроделие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вторские ворсовые ковры ручной работы &quot;Хризантемы&quot; ковёр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9290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Авторские ворсовые ковры ручной работы &quot;Река&quot; ковёр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9290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001carpet.com/files/Image/Articles/RUS/070/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9845003">
            <a:off x="1" y="500041"/>
            <a:ext cx="5500693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1001carpet.com/files/Image/Articles/RUS/070/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21476"/>
            <a:ext cx="5940425" cy="383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Нитяная графика(</a:t>
            </a:r>
            <a:r>
              <a:rPr lang="ru-RU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i030.radikal.ru/1010/d3/2128c229f67c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880644" cy="48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s57.radikal.ru/i158/1010/1f/b8e38cbac80e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000528" cy="47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42.radikal.ru/i097/1010/5f/75bf17989c0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38475"/>
            <a:ext cx="5357818" cy="36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49.radikal.ru/i126/1010/bd/55f85416a2f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86182" cy="50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Ювелирное искусство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Ювелирное искусство. (Фото 10)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Ювелирное искусство. (Фото 15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734052">
            <a:off x="5572352" y="1629272"/>
            <a:ext cx="3571428" cy="308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Ювелирное искусство. (Фото 9)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 rot="20617372">
            <a:off x="183832" y="1567507"/>
            <a:ext cx="3489925" cy="332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Ювелирное искусство. (Фото 34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0006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Ювелирное искусство. (Фото 28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571504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Художественная обработка кожи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: Картины из обрезков кожи Кожа. Фото 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16323" cy="44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: Картины из обрезков кожи Кожа. Фото 2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3740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tooltip="Художественная обработка металла (страница отсутствует)"/>
              </a:rPr>
              <a:t>Художественная обработка металла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6" name="Содержимое 5" descr="http://www.sak.ru/sak.files/p8/5/p8_5_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29650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ak.ru/sak.files/p8/2/p8_2_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0005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www.sak.ru/sak.files/p8/6/p8_6_1.jpg"/>
          <p:cNvPicPr>
            <a:picLocks noGr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Ба́тик</a:t>
            </a:r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— ручная роспись по ткани с использованием резервирующих составов.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Содержимое 5" descr="http://img-fotki.yandex.ru/get/5822/37614396.11d/0_61168_d1a1b5c8_L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329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baticworld.ru/images/Gallery_images/podsolnuh.gif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4970" y="1500174"/>
            <a:ext cx="2931806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ru-RU" sz="3600" b="1" dirty="0">
                <a:latin typeface="Times New Roman" pitchFamily="18" charset="0"/>
                <a:cs typeface="Times New Roman" pitchFamily="18" charset="0"/>
                <a:hlinkClick r:id="rId2" tooltip="Христианская оловянная миниатюра"/>
              </a:rPr>
              <a:t>Христианская оловянная миниатюра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lh6.googleusercontent.com/-XEwHLl7LlYc/SvA2uY0AruI/AAAAAAAAKLI/7CgjU78TvN0/s640/054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285748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lh3.googleusercontent.com/-cuDvDzNpRZs/R-QlgTl5_cI/AAAAAAAAAJg/jo0ARl3G4R0/s424/C-T-062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71744"/>
            <a:ext cx="35545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lh4.googleusercontent.com/-3lvHb2tPZgU/SX25me-1bfI/AAAAAAAAA4s/nDIU_9NDgXg/s408/067_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428736"/>
            <a:ext cx="2924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171448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600" b="1" i="1" u="sng" dirty="0">
                <a:latin typeface="Times New Roman" pitchFamily="18" charset="0"/>
                <a:cs typeface="Times New Roman" pitchFamily="18" charset="0"/>
                <a:hlinkClick r:id="rId2" tooltip="Художественное литье из благородных металлов, бронзы и латуни (страница отсутствует)"/>
              </a:rPr>
              <a:t>Художественное литье из благородных металлов, бронзы и латуни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>
                <a:latin typeface="Times New Roman" pitchFamily="18" charset="0"/>
                <a:cs typeface="Times New Roman" pitchFamily="18" charset="0"/>
              </a:rPr>
            </a:b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ruscrystal.ru/files/catalog/small/197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44291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ruscrystal.ru/files/catalog/small/342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8576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043890" cy="1357322"/>
          </a:xfrm>
        </p:spPr>
        <p:txBody>
          <a:bodyPr/>
          <a:lstStyle/>
          <a:p>
            <a:pPr lvl="0"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hlinkClick r:id="rId2" tooltip="Пирография"/>
              </a:rPr>
              <a:t>Пирография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(выжигание по дереву, коже, ткани и т. д.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рикрепленное изображение: monthly_08_2011/post-8883-0-10253600-1314377182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Фото Ричи и Валуа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928802"/>
            <a:ext cx="45005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фетка «Снежинка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4286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ирограф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1140736"/>
          </a:xfrm>
        </p:spPr>
        <p:txBody>
          <a:bodyPr/>
          <a:lstStyle/>
          <a:p>
            <a:pPr lvl="0"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  <a:hlinkClick r:id="rId2" tooltip="Работа со стеклом (страница отсутствует)"/>
              </a:rPr>
              <a:t>Работа со стеклом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  <a:hlinkClick r:id="rId3" tooltip="Витраж"/>
              </a:rPr>
              <a:t>Витраж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kosova-vitraj.ru/files/imagecache/vertically/%20222.jpg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2238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kosova-vitraj.ru/files/imagecache/vertically/IM000013_0.jpg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857364"/>
            <a:ext cx="2238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kosova-vitraj.ru/files/imagecache/vertically/c0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571744"/>
            <a:ext cx="2238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osova-vitraj.ru/files/imagecache/vertically/%20392_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643314"/>
            <a:ext cx="2238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tooltip="Витражная роспись (страница отсутствует)"/>
              </a:rPr>
              <a:t>Витражная роспись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Содержимое 4" descr="Фото Витражная роспись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26" y="1928802"/>
            <a:ext cx="52149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Фото Винсент Ван Гог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335758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" tooltip="Мозаика"/>
              </a:rPr>
              <a:t>Мозаика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езультат 4 часов работы своими руками над мозаикой из яичной скорлупы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мозаика из яичной скорлупы маки на тарелке своими руками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56138" y="1785926"/>
            <a:ext cx="4130704" cy="422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sehobby.ru/jaichnaja_mozaika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35798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tooltip="Набойка"/>
              </a:rPr>
              <a:t>Набойка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http://cs4458.vk.com/u2043427/46636359/x_a2ade1b9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9290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cs10268.vk.com/u2043427/46636359/x_75b27660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714596"/>
            <a:ext cx="4357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Giam, Truong Bu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3116"/>
            <a:ext cx="500062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 Без назван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aticworld.ru/images/Gallery_images/baboch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8647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3"/>
                </a:solidFill>
              </a:rPr>
              <a:t>Бисероплетение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http://i-jvdohnovenye.ru/sc-pic/i1556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00105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350x323, 57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icer.ru/images/BISER/competition/4/vichka/2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86808" cy="15716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Гобелен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(фр.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gobelin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) —стенной 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безворсовый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ковёр с сюжетной или орнаментной композицией, вытканный вручную перекрёстным переплетением нитей. </a:t>
            </a:r>
            <a:endParaRPr lang="ru-RU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М. Нечепорук. Маскарад. Гобелен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54068" y="1770063"/>
            <a:ext cx="287558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М. Нечепорук. Маскарад. Гобелен.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138" y="1785926"/>
            <a:ext cx="41783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Резьба по дереву 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cultinfo.ru/decor/home/img/0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736"/>
            <a:ext cx="41434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webpark.ru/uploads54/110316/Wooden_0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8202" y="1357298"/>
            <a:ext cx="3808640" cy="49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webpark.ru/uploads54/110316/Wooden_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webpark.ru/uploads54/110316/Wooden_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ebpark.ru/uploads54/110316/Wooden_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webpark.ru/uploads54/110316/Wooden_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928802"/>
            <a:ext cx="3381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Резьба по кости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езьба по кости (16 фото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971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Резьба по кости (16 фото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42735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218</TotalTime>
  <Words>86</Words>
  <Application>Microsoft Office PowerPoint</Application>
  <PresentationFormat>Экран (4:3)</PresentationFormat>
  <Paragraphs>34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Метро</vt:lpstr>
      <vt:lpstr>Виды декоративно-прикладного искусства</vt:lpstr>
      <vt:lpstr>Слайд 2</vt:lpstr>
      <vt:lpstr>Ба́тик — ручная роспись по ткани с использованием резервирующих составов.  </vt:lpstr>
      <vt:lpstr>Слайд 4</vt:lpstr>
      <vt:lpstr>Гобелен (фр. gobelin) —стенной безворсовый ковёр с сюжетной или орнаментной композицией, вытканный вручную перекрёстным переплетением нитей. </vt:lpstr>
      <vt:lpstr>Резьба по дереву  </vt:lpstr>
      <vt:lpstr>Слайд 7</vt:lpstr>
      <vt:lpstr>Слайд 8</vt:lpstr>
      <vt:lpstr>Резьба по кости</vt:lpstr>
      <vt:lpstr>Слайд 10</vt:lpstr>
      <vt:lpstr>Резьба по камню </vt:lpstr>
      <vt:lpstr>Слайд 12</vt:lpstr>
      <vt:lpstr>Керамика  (др.-греч. κέραμος — глина) — изделия из неорганических, неметаллических материалов (например, глины) и их смесей с минеральными добавками, изготовляемые под воздействием высокой температуры с последующим охлаждением</vt:lpstr>
      <vt:lpstr>Вышивание крестиком</vt:lpstr>
      <vt:lpstr>Объемное вышивание</vt:lpstr>
      <vt:lpstr>Вышивание лентами</vt:lpstr>
      <vt:lpstr>Вышивание бисером</vt:lpstr>
      <vt:lpstr>Вышивка гладью</vt:lpstr>
      <vt:lpstr>Вязание   </vt:lpstr>
      <vt:lpstr>Слайд 20</vt:lpstr>
      <vt:lpstr>Макраме  (от арабск. — тесьма, бахрома, кружево или от турецк. — шарф или салфетка с бахромой) — техника узелкового плетения.  </vt:lpstr>
      <vt:lpstr>Ковроделие </vt:lpstr>
      <vt:lpstr>Слайд 23</vt:lpstr>
      <vt:lpstr>Нитяная графика(изонить) </vt:lpstr>
      <vt:lpstr>Слайд 25</vt:lpstr>
      <vt:lpstr>Ювелирное искусство</vt:lpstr>
      <vt:lpstr>Слайд 27</vt:lpstr>
      <vt:lpstr>Художественная обработка кожи</vt:lpstr>
      <vt:lpstr>Художественная обработка металла   </vt:lpstr>
      <vt:lpstr>Христианская оловянная миниатюра</vt:lpstr>
      <vt:lpstr>Художественное литье из благородных металлов, бронзы и латуни </vt:lpstr>
      <vt:lpstr>Пирография  (выжигание по дереву, коже, ткани и т. д.  </vt:lpstr>
      <vt:lpstr>Слайд 33</vt:lpstr>
      <vt:lpstr>Работа со стеклом Витраж</vt:lpstr>
      <vt:lpstr>Витражная роспись  </vt:lpstr>
      <vt:lpstr>Мозаика</vt:lpstr>
      <vt:lpstr>Слайд 37</vt:lpstr>
      <vt:lpstr>Набойка  </vt:lpstr>
      <vt:lpstr>Слайд 39</vt:lpstr>
      <vt:lpstr>Бисероплетение</vt:lpstr>
      <vt:lpstr>Слайд 41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декоративно-прикладного искусства</dc:title>
  <dc:creator>Admin</dc:creator>
  <cp:lastModifiedBy>Admin</cp:lastModifiedBy>
  <cp:revision>32</cp:revision>
  <dcterms:created xsi:type="dcterms:W3CDTF">2012-02-21T14:36:51Z</dcterms:created>
  <dcterms:modified xsi:type="dcterms:W3CDTF">2012-02-24T02:05:57Z</dcterms:modified>
</cp:coreProperties>
</file>