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5C667B-E1E0-4CB5-86EF-43E948C37F4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8CA74D-6A6D-4F01-A4EF-490F7BE0D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Мозаика из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педагог МБОУ ДОД ЦДОД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Сухорукова Валентина Леонидовна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71678"/>
            <a:ext cx="8458200" cy="2728922"/>
          </a:xfrm>
        </p:spPr>
        <p:txBody>
          <a:bodyPr/>
          <a:lstStyle/>
          <a:p>
            <a:r>
              <a:rPr lang="ru-RU" dirty="0" smtClean="0"/>
              <a:t>Декоративно-прикладное  искусство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attik.ru/wp-content/uploads/2010/08/kartina_seme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838576"/>
          </a:xfrm>
          <a:prstGeom prst="rect">
            <a:avLst/>
          </a:prstGeom>
          <a:noFill/>
        </p:spPr>
      </p:pic>
      <p:pic>
        <p:nvPicPr>
          <p:cNvPr id="30724" name="Picture 4" descr="http://nattik.ru/wp-content/uploads/2010/08/kartina_semenai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7140" y="1571612"/>
            <a:ext cx="4596859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U0slDJPj4m8/TgcHv2ZmSjI/AAAAAAAAIXE/IolTc2JaSzE/s1600/Ima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419475" cy="4286250"/>
          </a:xfrm>
          <a:prstGeom prst="rect">
            <a:avLst/>
          </a:prstGeom>
          <a:noFill/>
        </p:spPr>
      </p:pic>
      <p:pic>
        <p:nvPicPr>
          <p:cNvPr id="31748" name="Picture 4" descr="http://4.bp.blogspot.com/-0A9pgGLaCiA/TgcH3nMKaVI/AAAAAAAAIXk/gS6LQ48Re2o/s320/Imag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2200275" cy="3048001"/>
          </a:xfrm>
          <a:prstGeom prst="rect">
            <a:avLst/>
          </a:prstGeom>
          <a:noFill/>
        </p:spPr>
      </p:pic>
      <p:pic>
        <p:nvPicPr>
          <p:cNvPr id="31750" name="Picture 6" descr="http://1.bp.blogspot.com/-VdGUy2p7YdE/TgcH5eUB1iI/AAAAAAAAIXs/XyduQ83kPJ4/s320/Image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20764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MwX3dtftEII/TgcH0hZnoFI/AAAAAAAAIXY/WhzjE1AgNqc/s1600/Imag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276725" cy="3638551"/>
          </a:xfrm>
          <a:prstGeom prst="rect">
            <a:avLst/>
          </a:prstGeom>
          <a:noFill/>
        </p:spPr>
      </p:pic>
      <p:pic>
        <p:nvPicPr>
          <p:cNvPr id="32772" name="Picture 4" descr="http://1.bp.blogspot.com/-2C-mdQGHzLY/TgcHyoCdBXI/AAAAAAAAIXQ/JYIeTctN5fU/s1600/Image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42672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ranamasterov.ru/files/imagecache/orig_with_logo4/i2010/09/07/pict478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53000" cy="3714751"/>
          </a:xfrm>
          <a:prstGeom prst="rect">
            <a:avLst/>
          </a:prstGeom>
          <a:noFill/>
        </p:spPr>
      </p:pic>
      <p:pic>
        <p:nvPicPr>
          <p:cNvPr id="33796" name="Picture 4" descr="http://2.bp.blogspot.com/_t9pAwPc9CZg/SxAXEJbPVEI/AAAAAAAAAQs/hY9v_aGAuZU/s1600/%D0%91%D0%B5%D0%B7%D1%8B%D0%BC%D1%8F%D0%BD%D0%BD%D1%8B%D0%B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584666" cy="494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t1.stranamam.ru/data/cache/2011jul/27/39/2287983_54544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65" y="357166"/>
            <a:ext cx="818336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eizvestniy-geniy.ru/images/works/photo/2011/09/small/43145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857916" cy="641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umskaya.net/pics/bpicturepicture_6586952731474_1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381000"/>
            <a:ext cx="9525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stranamasterov.ru/files/imagecache/orig_with_logo/i2012/02/10/dscn6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200525" cy="3200401"/>
          </a:xfrm>
          <a:prstGeom prst="rect">
            <a:avLst/>
          </a:prstGeom>
          <a:noFill/>
        </p:spPr>
      </p:pic>
      <p:pic>
        <p:nvPicPr>
          <p:cNvPr id="41990" name="Picture 6" descr="http://img0.liveinternet.ru/images/attach/c/4/82/99/82099234_0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tranamam.ru/data/cache/2011oct/19/20/2800602_91610-70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tranamam.ru/data/cache/2011oct/19/22/2800617_79380-70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5016"/>
            <a:ext cx="5214974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Мозаика из семян мака и подсолнуха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500166" y="5487499"/>
            <a:ext cx="474823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2" descr="http://img0.liveinternet.ru/images/attach/c/2/73/366/73366024_3474437_zerno_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697" b="19697"/>
          <a:stretch>
            <a:fillRect/>
          </a:stretch>
        </p:blipFill>
        <p:spPr bwMode="auto">
          <a:xfrm>
            <a:off x="714348" y="142852"/>
            <a:ext cx="7500990" cy="545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cs1.livemaster.ru/foto/400/5b282626n6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986214" cy="5033098"/>
          </a:xfrm>
          <a:prstGeom prst="rect">
            <a:avLst/>
          </a:prstGeom>
          <a:noFill/>
        </p:spPr>
      </p:pic>
      <p:pic>
        <p:nvPicPr>
          <p:cNvPr id="48134" name="Picture 6" descr="Картины цветов ручной работы. Ярмарка Мастеров - ручная работа Коллаж Подсолнухи (крупы, семена и прочее). Handmad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90048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Животные ручной работы. Ярмарка Мастеров - ручная работа Кошки (крупы, семена и прочее). Handmad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4000500" cy="4962526"/>
          </a:xfrm>
          <a:prstGeom prst="rect">
            <a:avLst/>
          </a:prstGeom>
          <a:noFill/>
        </p:spPr>
      </p:pic>
      <p:pic>
        <p:nvPicPr>
          <p:cNvPr id="49156" name="Picture 4" descr="http://st1.stranamam.ru/data/cache/2011oct/19/42/2800710_45270-15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57258"/>
            <a:ext cx="3143272" cy="440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hand-made-gallery.ru/_ph/75/2/438898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PjC1mvShy0Y/TV6vAnduVoI/AAAAAAAACZE/Hmdu6EgsAjw/s400/%25D1%2581%25D0%25B5%25D0%25BC%25D0%25B5%25D0%25BD%25D0%25B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540023" cy="4714908"/>
          </a:xfrm>
          <a:prstGeom prst="rect">
            <a:avLst/>
          </a:prstGeom>
          <a:noFill/>
        </p:spPr>
      </p:pic>
      <p:pic>
        <p:nvPicPr>
          <p:cNvPr id="17412" name="Picture 4" descr="http://igrushka.kz/vip110/moza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8257" y="2357406"/>
            <a:ext cx="562574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2/74/484/74484781_large_3453311_tshp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857412"/>
            <a:ext cx="85725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c/2/74/484/74484778_large_3453311_Carpe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238750" cy="3886201"/>
          </a:xfrm>
          <a:prstGeom prst="rect">
            <a:avLst/>
          </a:prstGeom>
          <a:noFill/>
        </p:spPr>
      </p:pic>
      <p:pic>
        <p:nvPicPr>
          <p:cNvPr id="23556" name="Picture 4" descr="http://img1.liveinternet.ru/images/attach/c/2/74/484/74484779_large_3453311_Carpet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33699"/>
            <a:ext cx="523875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g1.liveinternet.ru/images/attach/c/2/74/484/74484785_large_3453311_newspicture_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310621" cy="623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.liveinternet.ru/images/attach/c/2/74/484/74484783_large_3453311_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357166"/>
            <a:ext cx="6736307" cy="613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-ce_VjNlPPY8/TW3ug-kEheI/AAAAAAAACow/ZXSo0z_rXQ8/s400/%25D0%25BA%25D0%25BE%25D1%2584%25D0%25B5%25D0%25B9%25D0%25BD%25D0%25BE%25D0%25B5+%25D0%25B4%25D0%25B5%25D1%2580%25D0%25B5%25D0%25B2%25D0%25BE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948735" cy="4714908"/>
          </a:xfrm>
          <a:prstGeom prst="rect">
            <a:avLst/>
          </a:prstGeom>
          <a:noFill/>
        </p:spPr>
      </p:pic>
      <p:pic>
        <p:nvPicPr>
          <p:cNvPr id="26630" name="Picture 6" descr="http://ladystation.net/images/image_1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428652"/>
            <a:ext cx="4029075" cy="835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attik.ru/wp-content/uploads/2010/08/kartina_seme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62500" cy="3819525"/>
          </a:xfrm>
          <a:prstGeom prst="rect">
            <a:avLst/>
          </a:prstGeom>
          <a:noFill/>
        </p:spPr>
      </p:pic>
      <p:pic>
        <p:nvPicPr>
          <p:cNvPr id="29700" name="Picture 4" descr="http://nattik.ru/wp-content/uploads/2010/08/kartina_semen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62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11</Words>
  <Application>Microsoft Office PowerPoint</Application>
  <PresentationFormat>Экран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Мозаика из семян Презентацию подготовила педагог МБОУ ДОД ЦДОД  Сухорукова Валентина Леонидовна</vt:lpstr>
      <vt:lpstr>Мозаика из семян мака и подсолнуха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из семян</dc:title>
  <dc:creator>Admin</dc:creator>
  <cp:lastModifiedBy>Acer</cp:lastModifiedBy>
  <cp:revision>17</cp:revision>
  <dcterms:created xsi:type="dcterms:W3CDTF">2012-02-22T06:44:34Z</dcterms:created>
  <dcterms:modified xsi:type="dcterms:W3CDTF">2015-01-24T03:20:31Z</dcterms:modified>
</cp:coreProperties>
</file>