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A4EAD-7214-4774-8C6A-BC8D107079B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1A2E-639F-4AD1-A63C-E76C017B3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1A2E-639F-4AD1-A63C-E76C017B39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1A2E-639F-4AD1-A63C-E76C017B39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99D3A-F33D-4187-B3B5-9CCBC43D98A7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018C59-FE3A-4EA0-8027-874D0814F7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Мозаика</a:t>
            </a:r>
            <a:r>
              <a:rPr lang="ru-RU" sz="6600" dirty="0" smtClean="0"/>
              <a:t> из стекла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педагог МБОУ ДОД ЦДОД Сухорукова Валентина Леонидовна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www.avtorsad.ru/upload/%D0%98%D0%B7%D0%BE%D0%B1%D1%80%D0%B0%D0%B6%D0%B5%D0%BD%D0%B8%D0%B5%202051%D1%8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718323">
            <a:off x="4214810" y="2500306"/>
            <a:ext cx="43957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мозаика мастер-класс, обучение мозаике, мозаика своими руками, мозаичные пвнно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844407">
            <a:off x="-2422" y="835292"/>
            <a:ext cx="47732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korsad.ru/upload/%D0%9A%D0%BE%D0%BF%D0%B8%D1%8F%20%D0%98%D0%B7%D0%BE%D0%B1%D1%80%D0%B0%D0%B6%D0%B5%D0%BD%D0%B8%D0%B5%20121311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астер-класс по мозаике, мозаика обучение, художественная мозаика, мозаика для сад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lh3.googleusercontent.com/-XsmhxJi7LSs/TX9WndfK2yI/AAAAAAAAGwM/50yLnGau7do/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4000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Цветочный горшок с мозаикой из стекл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900486" cy="46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1.bp.blogspot.com/-HNHY0SPtiYQ/TgsPFD_r4LI/AAAAAAAAIeU/TJrP9qpNB4U/s1600/Image_2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257676" cy="44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033.radikal.ru/0902/82/c5b08c31058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uhouse.ru/uploads/posts/2011-07/1311583165_lila-179-500x50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18518"/>
            <a:ext cx="4352956" cy="445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ferrumd.ru/img/lab/41_2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42912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sadkont.ru/upload/shop_1/8/2/3/group_823/shop_group_image82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ferrumd.ru/img/lab/44_2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005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artnow.ru/img/336000/33603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henddecor.com/wp-content/uploads/2011/06/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forum.hobbyportal.ru/a_1884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4429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sadkont.ru/upload/shop_1/8/2/1/group_821/shop_group_image82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214842" cy="556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sadkont.ru/upload/shop_1/8/2/9/group_829/shop_group_image82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928802"/>
            <a:ext cx="45005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stera-rukodeliya.ru/images/stories/mozaika/mozaika-babochka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78761" y="-107181"/>
            <a:ext cx="5143536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МОЗАИКА — одно из самых древних искусств. Это картины, составленные из маленьких цветных квадратиков особого стекла — смальты или из каких-либо других материалов, иногда очень ценных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toptopart.ru/wp-content/uploads/2011/10/str-092-232x30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vvasait.ru/wp-content/uploads/2011/10/mozaika3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 Картина, панно Мозаика: Картины из страз Стекло Дебют. Фото 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68" y="642918"/>
            <a:ext cx="45720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 Картина, панно Мозаика: Картины из страз Стекло Дебют. Фото 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5720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toptopart.ru/wp-content/uploads/2011/10/str-093-232x30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литки, фарфор, зеркала и стекло - для создания мозаики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upitervitrag.ru/UserFiles/Image/mozaik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archidea45.ru/catalog/mosaic/ms1_big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3529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cs2.livemaster.ru/foto/large/fa52658706n911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1434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nadomu.com/wp-content/uploads/2010/01/mozaika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текло с мозаикой - часы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143404" cy="468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текло с мозаикой - часы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000108"/>
            <a:ext cx="4357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текло с мозаикой - блюдо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216024">
            <a:off x="786686" y="894733"/>
            <a:ext cx="4668518" cy="413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текло с мозаикой - блюдо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0830567">
            <a:off x="4566966" y="2373276"/>
            <a:ext cx="4490738" cy="43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текло с мозаикой - картина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7863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текло с мозаикой - панно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282" y="1214422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izbrannoe-podarki.ru/public/photo/products/big/t7rd1zw8tqkq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7196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178.63.48.151/uploads/posts/2011-07/thumbs/1311583165_lila-179-500x50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210080" cy="479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43</Words>
  <Application>Microsoft Office PowerPoint</Application>
  <PresentationFormat>Экран (4:3)</PresentationFormat>
  <Paragraphs>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Мозаика из стекла</vt:lpstr>
      <vt:lpstr>МОЗАИКА — одно из самых древних искусств. Это картины, составленные из маленьких цветных квадратиков особого стекла — смальты или из каких-либо других материалов, иногда очень ценных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из стекла</dc:title>
  <dc:creator>Admin</dc:creator>
  <cp:lastModifiedBy>Acer</cp:lastModifiedBy>
  <cp:revision>7</cp:revision>
  <dcterms:created xsi:type="dcterms:W3CDTF">2012-03-31T07:15:43Z</dcterms:created>
  <dcterms:modified xsi:type="dcterms:W3CDTF">2015-01-24T03:21:53Z</dcterms:modified>
</cp:coreProperties>
</file>