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92" r:id="rId4"/>
    <p:sldId id="293" r:id="rId5"/>
    <p:sldId id="291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4" r:id="rId29"/>
    <p:sldId id="281" r:id="rId30"/>
    <p:sldId id="282" r:id="rId31"/>
    <p:sldId id="283" r:id="rId32"/>
    <p:sldId id="295" r:id="rId33"/>
    <p:sldId id="296" r:id="rId34"/>
    <p:sldId id="284" r:id="rId35"/>
    <p:sldId id="285" r:id="rId36"/>
    <p:sldId id="286" r:id="rId37"/>
    <p:sldId id="287" r:id="rId38"/>
    <p:sldId id="288" r:id="rId39"/>
    <p:sldId id="289" r:id="rId40"/>
    <p:sldId id="297" r:id="rId41"/>
    <p:sldId id="298" r:id="rId42"/>
    <p:sldId id="29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62880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06321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2714867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191845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9632761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02541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4800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24466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70165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54316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39672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25906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16639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11850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64066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89332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E70E-951D-4D56-9EC2-218AB0D06A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47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1726163" y="643812"/>
            <a:ext cx="5393094" cy="3813864"/>
          </a:xfrm>
          <a:prstGeom prst="snip1Rect">
            <a:avLst>
              <a:gd name="adj" fmla="val 10560"/>
            </a:avLst>
          </a:prstGeom>
          <a:solidFill>
            <a:schemeClr val="lt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9510" y="429208"/>
            <a:ext cx="58502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/>
            <a:endParaRPr lang="ru-RU" sz="4400" b="1" i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Arial Black" pitchFamily="34" charset="0"/>
              </a:rPr>
              <a:t>Новогодние </a:t>
            </a:r>
            <a:r>
              <a:rPr lang="ru-RU" sz="4000" b="1" i="1" dirty="0" err="1" smtClean="0">
                <a:solidFill>
                  <a:schemeClr val="accent2"/>
                </a:solidFill>
                <a:latin typeface="Arial Black" pitchFamily="34" charset="0"/>
              </a:rPr>
              <a:t>винтажные</a:t>
            </a:r>
            <a:r>
              <a:rPr lang="ru-RU" sz="4000" b="1" i="1" dirty="0" smtClean="0">
                <a:solidFill>
                  <a:schemeClr val="accent2"/>
                </a:solidFill>
                <a:latin typeface="Arial Black" pitchFamily="34" charset="0"/>
              </a:rPr>
              <a:t> открытки</a:t>
            </a:r>
            <a:endParaRPr lang="ru-RU" sz="4000" b="1" i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8114" y="5337111"/>
            <a:ext cx="1915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Автор: Сухорукова Валентина Леонидовна,</a:t>
            </a:r>
          </a:p>
          <a:p>
            <a:r>
              <a:rPr lang="ru-RU" sz="1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педагог дополнительного образования</a:t>
            </a:r>
            <a:endParaRPr lang="ru-RU" sz="12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777">
            <a:off x="6178640" y="210609"/>
            <a:ext cx="2715208" cy="4434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007">
            <a:off x="416907" y="858765"/>
            <a:ext cx="3330760" cy="5069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0849" y="643812"/>
            <a:ext cx="490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Муниципальное бюджетное образовательное учреждение дополнительного образования детей ЦДОД</a:t>
            </a:r>
          </a:p>
          <a:p>
            <a:pPr algn="ctr"/>
            <a:r>
              <a:rPr lang="ru-RU" sz="12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г.Прокопьевск </a:t>
            </a:r>
            <a:endParaRPr lang="ru-RU" sz="1200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7140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72816" y="467276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9" name="Рисунок 8" descr="Дореволюционная новогодняя откры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079" y="457818"/>
            <a:ext cx="3990975" cy="26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АРИННЫЙ ПАРОВОЗ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0866" y="3243361"/>
            <a:ext cx="416344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97158" y="1129004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pic>
        <p:nvPicPr>
          <p:cNvPr id="10" name="Рисунок 9" descr="Открытка для миллионе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653" y="2355202"/>
            <a:ext cx="2840613" cy="414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ОГАТСТВА В НОВОМ ГОДУ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09" y="1068159"/>
            <a:ext cx="3556906" cy="29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4481" y="1101012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565561" y="168115"/>
            <a:ext cx="2588597" cy="6117771"/>
          </a:xfrm>
          <a:prstGeom prst="rect">
            <a:avLst/>
          </a:prstGeom>
        </p:spPr>
      </p:pic>
      <p:pic>
        <p:nvPicPr>
          <p:cNvPr id="6" name="Рисунок 5" descr="СЧАСТЛИВАЯ ПА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688" y="1183723"/>
            <a:ext cx="2953349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ИГУРИСТЫ СТАРИННА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7343" y="1164772"/>
            <a:ext cx="3295262" cy="515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72816" y="467276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 descr="Дореволюционная новогодняя откры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922" y="508129"/>
            <a:ext cx="2716763" cy="42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c.pics.livejournal.com/antikdesign/40346990/501690/501690_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925" y="1568418"/>
            <a:ext cx="2609656" cy="442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72816" y="467276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Дореволюционная новогодняя откры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17" y="489304"/>
            <a:ext cx="2581275" cy="42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ореволюционн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0423" y="1613948"/>
            <a:ext cx="2634148" cy="425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4481" y="1101012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pic>
        <p:nvPicPr>
          <p:cNvPr id="6" name="Рисунок 5" descr="Старинная новогодняя откры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818" y="1085072"/>
            <a:ext cx="4762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мешн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69" y="3744297"/>
            <a:ext cx="4601936" cy="27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4481" y="1101012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pic>
        <p:nvPicPr>
          <p:cNvPr id="6" name="Рисунок 5" descr="Новогодняя открытка с ангел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415" y="1132307"/>
            <a:ext cx="2621233" cy="427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ncrypted-tbn2.gstatic.com/images?q=tbn:ANd9GcRG2fnw2lML26Tw1cVRfivRaOdLkgxgKSC_Xzxqjk1wLHo1N5i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7426" y="1427584"/>
            <a:ext cx="3180573" cy="46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72816" y="467276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http://stat17.privet.ru/lr/0935690ccd8a46729d6d9b91c84b69f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963" y="845879"/>
            <a:ext cx="2887241" cy="45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2/68/267/68267170_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519" y="1479290"/>
            <a:ext cx="2808514" cy="45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0301">
            <a:off x="5889392" y="-543192"/>
            <a:ext cx="2715208" cy="4434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0301">
            <a:off x="6041792" y="-390792"/>
            <a:ext cx="2715208" cy="4434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467275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00808" y="466531"/>
            <a:ext cx="53557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Большевики, имевшие свой пунктик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богоборчество, сначала запретили Рождественскую ёлку, а потом и Новый год призывали отмечать тихо и не заметно, преимущественно трудовыми успехами. Но вот в декабре 1936 года подули новые ветры: в газете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Правда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появилась статья Павла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Постышева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Давайте устроим детям хорошую Новогоднюю ёлку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4481" y="1101012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pic>
        <p:nvPicPr>
          <p:cNvPr id="6" name="Рисунок 5" descr="http://bosonogoe.ru/uploads/images/1/10625151f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57612">
            <a:off x="822073" y="935394"/>
            <a:ext cx="3143438" cy="42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attach/c/0/53/142/53142129_1262244284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51166">
            <a:off x="3769567" y="1354882"/>
            <a:ext cx="2967136" cy="47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2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2"/>
                </a:solidFill>
              </a:rPr>
              <a:t> открытки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4481" y="1101012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0" y="804672"/>
            <a:ext cx="602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800" b="1" i="1" dirty="0" smtClean="0">
                <a:solidFill>
                  <a:schemeClr val="accent4"/>
                </a:solidFill>
                <a:latin typeface="Calibri" pitchFamily="34" charset="0"/>
              </a:rPr>
              <a:t>В России открытки (открытые письма) были введены в обращение 1 января 1872 года. Тогда они еще были без иллюстраций. </a:t>
            </a:r>
          </a:p>
          <a:p>
            <a:r>
              <a:rPr lang="ru-RU" sz="2800" b="1" i="1" dirty="0" smtClean="0">
                <a:solidFill>
                  <a:schemeClr val="accent4"/>
                </a:solidFill>
                <a:latin typeface="Calibri" pitchFamily="34" charset="0"/>
              </a:rPr>
              <a:t>С одной стороны открытки писался адрес и наклеивалась марка, а другой - письменное сообщение. На этой же стороне размещалась и забавная надпись: "Почтовое управление за содержание письма не отвечает". </a:t>
            </a:r>
            <a:endParaRPr lang="ru-RU" sz="2800" b="1" i="1" dirty="0">
              <a:solidFill>
                <a:schemeClr val="accent4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839">
            <a:off x="6153957" y="1262516"/>
            <a:ext cx="3060310" cy="4657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приняв под козырёк, на радость детям, наступающий 1937-й год, а за ним и все следующие Новогодние праздники, в школах встретили с ёлкой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Сценаристы бросились писать сюжеты, нащупывая главного героя, и ко встрече 1938-го он, наконец, появился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Дед Мороз. Только странный то был дед: ребятишки шарахались от него, плакали и ни за что не хотели брать подарков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Во-первых, он был в новинку, и дети не знали кто стоит перед ними, во-вторых появился он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незаконнорожденного сына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Некрасова, написавшего в своё время поэму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Мороз Красный нос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Там это грозный старик, и таковым его пытались играть переодетые актёры. Детки жались к мамам, и тогда родилась идея посредника: им и стала Снегурочка, внучка сурового деда, обычно переодетая девочка, которую никто не боялся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pic>
        <p:nvPicPr>
          <p:cNvPr id="6" name="Рисунок 5" descr="http://stat17.privet.ru/lr/0935436dc96474e30fca56632c560db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085" y="1135807"/>
            <a:ext cx="3143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17.privet.ru/lr/093528c3b4b24611c8782a2d6b8d7e5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5723" y="2054776"/>
            <a:ext cx="2857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http://novyy-god.ru/wp-content/uploads/2011/02/greeting-card-6-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5549" y="1738896"/>
            <a:ext cx="2771154" cy="46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asik.ru/images/1517/shor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2" y="1011204"/>
            <a:ext cx="320718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467275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 descr="http://thisisretro.net/wp-content/uploads/2011/02/we43porf_83_thum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366" y="3060441"/>
            <a:ext cx="3825553" cy="30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4.bp.blogspot.com/_qj1y1JQ0rTU/TQTXsjQDnCI/AAAAAAAAACU/2giXuXT67-M/s1600/63_izogiz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7366" y="447967"/>
            <a:ext cx="3808365" cy="27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467275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http://www.kyda-komy.ru/NY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362" y="446509"/>
            <a:ext cx="3906708" cy="292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овогодний костюм зайчи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147" y="1677567"/>
            <a:ext cx="2922037" cy="443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Новогодняя телеграмм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464" y="1138918"/>
            <a:ext cx="3013789" cy="442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ветск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3541" y="1660848"/>
            <a:ext cx="3187765" cy="48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724181" y="572114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i049.radikal.ru/0912/71/005d6572f90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03" y="1175657"/>
            <a:ext cx="3209731" cy="466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foto/b/3/apps/0/884/884260_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3541" y="1772818"/>
            <a:ext cx="3461658" cy="478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653143"/>
            <a:ext cx="5038531" cy="1259633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Советские новогодние открытки с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времен Второй мировой войны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922538" y="114422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8" name="Рисунок 7" descr="http://stat17.privet.ru/lr/09359eb8c237bd149a5e79aa453ba2b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340" y="2143708"/>
            <a:ext cx="2624040" cy="409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xtime.narod.ru/d4172f7cd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0824" y="2179378"/>
            <a:ext cx="27908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618246" y="1054360"/>
            <a:ext cx="5969166" cy="496388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В исполнении военной открытки был  один призыв – «С Новым годом, товарищи бойцы, командиры и политработники! Во имя Родины вперед, на полный разгром врага!» Эта открытка была выпущена в Москве в 1941 году. Качеством открытки времен войны не блистали. Чтобы быстрее их напечатать, художники стремились к сравнительно простым приемам исполнения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808">
            <a:off x="6271364" y="109728"/>
            <a:ext cx="2872636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467275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http://www.theunknownwar.ru/assets/galleries/298/11325344724_59a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76931"/>
            <a:ext cx="2642118" cy="40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.bp.blogspot.com/-sbjGarvv7ag/Tvb3Z9pAkdI/AAAAAAAAA0Y/2cgDZyFHBDI/s1600/0818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7321" y="3028755"/>
            <a:ext cx="4556417" cy="36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72816" y="467276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339" y="513183"/>
            <a:ext cx="6627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/>
                </a:solidFill>
              </a:rPr>
              <a:t>РОССИЙСКИЕ </a:t>
            </a:r>
            <a:r>
              <a:rPr lang="ru-RU" b="1" i="1" dirty="0" err="1" smtClean="0">
                <a:solidFill>
                  <a:schemeClr val="accent4"/>
                </a:solidFill>
              </a:rPr>
              <a:t>ДОРЕВОЛ</a:t>
            </a:r>
            <a:r>
              <a:rPr lang="ru-RU" sz="2400" i="1" dirty="0" err="1" smtClean="0">
                <a:solidFill>
                  <a:schemeClr val="accent4"/>
                </a:solidFill>
              </a:rPr>
              <a:t>ю</a:t>
            </a:r>
            <a:r>
              <a:rPr lang="ru-RU" b="1" i="1" dirty="0" err="1" smtClean="0">
                <a:solidFill>
                  <a:schemeClr val="accent4"/>
                </a:solidFill>
              </a:rPr>
              <a:t>ЦИОННЫЕ</a:t>
            </a:r>
            <a:r>
              <a:rPr lang="ru-RU" b="1" i="1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accent4"/>
                </a:solidFill>
              </a:rPr>
              <a:t>  ПОЗДРАВИТЕЛЬНЫЕ ОТКРЫТКИ</a:t>
            </a:r>
            <a:br>
              <a:rPr lang="ru-RU" b="1" i="1" dirty="0" smtClean="0">
                <a:solidFill>
                  <a:schemeClr val="accent4"/>
                </a:solidFill>
              </a:rPr>
            </a:br>
            <a:r>
              <a:rPr lang="ru-RU" b="1" i="1" dirty="0" smtClean="0">
                <a:solidFill>
                  <a:schemeClr val="accent4"/>
                </a:solidFill>
              </a:rPr>
              <a:t>           "С НОВЫМ ГОДОМ!" </a:t>
            </a:r>
            <a:endParaRPr lang="ru-RU" i="1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2"/>
                </a:solidFill>
              </a:rPr>
              <a:t> открытки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 descr="http://novyy-god.ucoz.ru/_ph/25/2/2260428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123" y="1751918"/>
            <a:ext cx="5150498" cy="34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novogodnieotkrytki.ru/novyjgod107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24" y="1132795"/>
            <a:ext cx="4303356" cy="279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ibliopskov.ru/2007/otkr/otkr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3992" y="3564294"/>
            <a:ext cx="4599990" cy="3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574891" y="-158456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новогодняя фотооткрытка Великая Отечественная вой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603" y="1103636"/>
            <a:ext cx="3145972" cy="46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rum.guns.ru/forums/icons/forum_pictures/002827/282714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0907" y="1791477"/>
            <a:ext cx="3359020" cy="475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534271" y="1138336"/>
            <a:ext cx="5969166" cy="496388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i="1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808">
            <a:off x="6271364" y="109728"/>
            <a:ext cx="2872636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970384" y="1119673"/>
            <a:ext cx="519715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конце войны в страну хлынул поток великолепных зарубежных новогодних открыток – солдаты и офицеры посылали их из освобожденных стран Европы. Чтобы противопоставить потоку «буржуазной продукции» что-то свое, стремительно начинает развиваться производство новогодних открыток.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534271" y="1138336"/>
            <a:ext cx="5969166" cy="496388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i="1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808">
            <a:off x="6271364" y="109728"/>
            <a:ext cx="2872636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 descr="http://ic.pics.livejournal.com/antikdesign/40346990/501690/501690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75234">
            <a:off x="572083" y="1138335"/>
            <a:ext cx="3244138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2/67/786/67786767_1292172934_retro_postcards_xmas_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456849">
            <a:off x="3796490" y="1210355"/>
            <a:ext cx="3042849" cy="488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866121" y="587830"/>
            <a:ext cx="5374434" cy="5980922"/>
          </a:xfrm>
          <a:prstGeom prst="snip1Rect">
            <a:avLst>
              <a:gd name="adj" fmla="val 1446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12776" y="830422"/>
            <a:ext cx="51691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Советские открытки времен 50-60 годов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bestdress.com.ua/uploads/posts/2011-12/1325253601_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751" y="1924535"/>
            <a:ext cx="4805265" cy="39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467275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http://2.bp.blogspot.com/_qj1y1JQ0rTU/TQTXunwGqUI/AAAAAAAAACo/I4deoN2lDAA/s1600/56_izogi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53469">
            <a:off x="1909696" y="858419"/>
            <a:ext cx="4537756" cy="3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анцующие пары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338" y="3415199"/>
            <a:ext cx="4350009" cy="29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839755"/>
            <a:ext cx="7151915" cy="5710336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574891" y="-158456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ttp://www.etoretro.ru/data/media/4761/13253538947e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12" y="1088789"/>
            <a:ext cx="4024572" cy="302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jokesland.net.ru/pc/novogodnie_otkrytki/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291" y="3777828"/>
            <a:ext cx="400907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06489" y="1110343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574891" y="-158456"/>
            <a:ext cx="2588597" cy="611777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4482" y="1082351"/>
            <a:ext cx="620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img0.liveinternet.ru/images/attach/c/7/95/495/95495268_1288oc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93" y="1159718"/>
            <a:ext cx="3235195" cy="45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7/95/526/95526475_0_6284b_2cadbca1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3838" y="1483566"/>
            <a:ext cx="3206718" cy="510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467275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9" name="Рисунок 8" descr="http://ru.fishki.net/pics8/postcard_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861882">
            <a:off x="1782147" y="530289"/>
            <a:ext cx="3051110" cy="392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оветск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865">
            <a:off x="4542452" y="1580179"/>
            <a:ext cx="2987351" cy="46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44824" y="467275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Советская новогодняя откры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897" y="489175"/>
            <a:ext cx="4471307" cy="30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17.privet.ru/lr/093552c67e3d75eec1e8bf2eefe3f57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89" y="3284570"/>
            <a:ext cx="4180115" cy="2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642188" y="616565"/>
            <a:ext cx="5495730" cy="579356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660" y="196391"/>
            <a:ext cx="2872636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2"/>
                </a:solidFill>
              </a:rPr>
              <a:t> открытки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884783" y="671803"/>
            <a:ext cx="5299788" cy="5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одной из версий, первым создал русскую новогоднюю открытку художник Николай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Каразин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и произошло это в 1901 году. По другой версии, это случилось только в 1912 году, и отцом русской новогодней открытки был библиотекарь Петербургской академии художеств Федор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Беренштам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 России большое внимание уделялось стилю открытки – частные были исполнены с давлением, золотом или блестящей крошкой. А деловые поздравительные открытки выполнялись в более строгом и простом стиле.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608916" y="672175"/>
            <a:ext cx="5542384" cy="579356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808">
            <a:off x="6271364" y="109728"/>
            <a:ext cx="2872636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поздравление для фигурист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67191">
            <a:off x="511628" y="547784"/>
            <a:ext cx="2959359" cy="457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оветск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562152">
            <a:off x="2246735" y="2566820"/>
            <a:ext cx="4762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608916" y="634853"/>
            <a:ext cx="5542384" cy="579356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808">
            <a:off x="6271364" y="109728"/>
            <a:ext cx="2872636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СОВЕТСКОЕ ШАМПАНСКО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53" y="704267"/>
            <a:ext cx="3267269" cy="45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овогоднее открытка для строителе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88" y="2033491"/>
            <a:ext cx="2875384" cy="432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2640563" y="2733869"/>
            <a:ext cx="3265715" cy="2146041"/>
          </a:xfrm>
          <a:prstGeom prst="snip1Rect">
            <a:avLst>
              <a:gd name="adj" fmla="val 10560"/>
            </a:avLst>
          </a:prstGeom>
          <a:solidFill>
            <a:schemeClr val="lt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Презентацию выполнила Сухорукова Валентина Леонидовна, педагог дополнительного образования МБОУ ДОД ЦДОД</a:t>
            </a:r>
          </a:p>
          <a:p>
            <a:r>
              <a:rPr lang="ru-RU" sz="1400" dirty="0" smtClean="0"/>
              <a:t>Г.Прокопьевск. </a:t>
            </a:r>
          </a:p>
          <a:p>
            <a:r>
              <a:rPr lang="ru-RU" sz="1400" dirty="0" smtClean="0"/>
              <a:t>Использован материал с интернета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53344" y="2062065"/>
            <a:ext cx="5671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467">
            <a:off x="4998048" y="91024"/>
            <a:ext cx="3369360" cy="5502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627">
            <a:off x="117549" y="881147"/>
            <a:ext cx="3715762" cy="4749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7140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642188" y="616565"/>
            <a:ext cx="5831632" cy="579356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i="1" dirty="0" smtClean="0">
                <a:solidFill>
                  <a:schemeClr val="accent4"/>
                </a:solidFill>
              </a:rPr>
              <a:t>Как не странно, но никакого Деда Мороза до революции не было, и больше того, в России даже отсутствовал развитый культ Санта Клауса, столь милого европейскому сердцу: об этом свидетельствуют открытки той поры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339" y="513183"/>
            <a:ext cx="6627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РОССИЙСКИЕ </a:t>
            </a:r>
            <a:r>
              <a:rPr lang="ru-RU" b="1" i="1" dirty="0" err="1" smtClean="0">
                <a:solidFill>
                  <a:srgbClr val="C00000"/>
                </a:solidFill>
              </a:rPr>
              <a:t>ДОРЕВОЛ</a:t>
            </a:r>
            <a:r>
              <a:rPr lang="ru-RU" sz="2400" i="1" dirty="0" err="1" smtClean="0">
                <a:solidFill>
                  <a:srgbClr val="C00000"/>
                </a:solidFill>
              </a:rPr>
              <a:t>ю</a:t>
            </a:r>
            <a:r>
              <a:rPr lang="ru-RU" b="1" i="1" dirty="0" err="1" smtClean="0">
                <a:solidFill>
                  <a:srgbClr val="C00000"/>
                </a:solidFill>
              </a:rPr>
              <a:t>ЦИОННЫЕ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 ПОЗДРАВИТЕЛЬНЫЕ ОТКРЫТКИ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"С НОВЫМ ГОДОМ!" 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279">
            <a:off x="-409354" y="197875"/>
            <a:ext cx="2872636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2"/>
                </a:solidFill>
              </a:rPr>
              <a:t> открытки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 descr="http://novogodnieotkrytki.ru/novogodni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306" y="1686218"/>
            <a:ext cx="3872204" cy="233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72816" y="467276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 descr="http://img0.liveinternet.ru/images/attach/c/4/81/508/81508788_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0806" y="836353"/>
            <a:ext cx="2926508" cy="44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икольн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8612" y="1242137"/>
            <a:ext cx="2948474" cy="48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4481" y="1101012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0" y="1082351"/>
            <a:ext cx="602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800" b="1" i="1" dirty="0" smtClean="0">
                <a:solidFill>
                  <a:schemeClr val="accent2"/>
                </a:solidFill>
                <a:latin typeface="Calibri" pitchFamily="34" charset="0"/>
              </a:rPr>
              <a:t> </a:t>
            </a:r>
            <a:endParaRPr lang="ru-RU" sz="28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574891" y="164"/>
            <a:ext cx="2588597" cy="6117771"/>
          </a:xfrm>
          <a:prstGeom prst="rect">
            <a:avLst/>
          </a:prstGeom>
        </p:spPr>
      </p:pic>
      <p:pic>
        <p:nvPicPr>
          <p:cNvPr id="11" name="Рисунок 10" descr="Красивая новогодняя откры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197" y="1271574"/>
            <a:ext cx="2998500" cy="415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таринн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797" y="2078976"/>
            <a:ext cx="2859439" cy="43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743" y="261257"/>
            <a:ext cx="546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4481" y="1101012"/>
            <a:ext cx="7151915" cy="543974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11">
            <a:off x="6285643" y="168114"/>
            <a:ext cx="2588597" cy="6117771"/>
          </a:xfrm>
          <a:prstGeom prst="rect">
            <a:avLst/>
          </a:prstGeom>
        </p:spPr>
      </p:pic>
      <p:pic>
        <p:nvPicPr>
          <p:cNvPr id="9" name="Рисунок 8" descr="Русская новогодняя откры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340772">
            <a:off x="610857" y="1595538"/>
            <a:ext cx="2640564" cy="39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Дореволюционная новогодняя открыт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7134" y="1240873"/>
            <a:ext cx="3788229" cy="24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оздравляю с Новым годом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3290" y="3865966"/>
            <a:ext cx="3771900" cy="24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97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772816" y="467276"/>
            <a:ext cx="5430417" cy="5597622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430">
            <a:off x="-726595" y="187060"/>
            <a:ext cx="2967494" cy="627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0628"/>
            <a:ext cx="6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Новогодние </a:t>
            </a:r>
            <a:r>
              <a:rPr lang="ru-RU" sz="1600" b="1" i="1" dirty="0" err="1" smtClean="0">
                <a:solidFill>
                  <a:schemeClr val="accent4"/>
                </a:solidFill>
              </a:rPr>
              <a:t>винтажные</a:t>
            </a:r>
            <a:r>
              <a:rPr lang="ru-RU" sz="1600" b="1" i="1" dirty="0" smtClean="0">
                <a:solidFill>
                  <a:schemeClr val="accent4"/>
                </a:solidFill>
              </a:rPr>
              <a:t> открытки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 descr="Дети кормящие птиц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6279" y="471487"/>
            <a:ext cx="2636274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ovogodnieotkrytki.ru/novogodnie19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5137" y="1865736"/>
            <a:ext cx="2576804" cy="404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54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593</Words>
  <Application>Microsoft Office PowerPoint</Application>
  <PresentationFormat>Экран (4:3)</PresentationFormat>
  <Paragraphs>117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33</cp:revision>
  <dcterms:created xsi:type="dcterms:W3CDTF">2012-12-24T11:18:54Z</dcterms:created>
  <dcterms:modified xsi:type="dcterms:W3CDTF">2013-12-29T10:37:53Z</dcterms:modified>
</cp:coreProperties>
</file>